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3.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4.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4">
  <p:sldMasterIdLst>
    <p:sldMasterId id="2147483686" r:id="rId1"/>
    <p:sldMasterId id="2147483706" r:id="rId2"/>
    <p:sldMasterId id="2147483712" r:id="rId3"/>
    <p:sldMasterId id="2147483724" r:id="rId4"/>
    <p:sldMasterId id="2147483844" r:id="rId5"/>
  </p:sldMasterIdLst>
  <p:notesMasterIdLst>
    <p:notesMasterId r:id="rId22"/>
  </p:notesMasterIdLst>
  <p:handoutMasterIdLst>
    <p:handoutMasterId r:id="rId23"/>
  </p:handoutMasterIdLst>
  <p:sldIdLst>
    <p:sldId id="446" r:id="rId6"/>
    <p:sldId id="470" r:id="rId7"/>
    <p:sldId id="447" r:id="rId8"/>
    <p:sldId id="453" r:id="rId9"/>
    <p:sldId id="449" r:id="rId10"/>
    <p:sldId id="476" r:id="rId11"/>
    <p:sldId id="471" r:id="rId12"/>
    <p:sldId id="477" r:id="rId13"/>
    <p:sldId id="472" r:id="rId14"/>
    <p:sldId id="475" r:id="rId15"/>
    <p:sldId id="462" r:id="rId16"/>
    <p:sldId id="463" r:id="rId17"/>
    <p:sldId id="466" r:id="rId18"/>
    <p:sldId id="478" r:id="rId19"/>
    <p:sldId id="468" r:id="rId20"/>
    <p:sldId id="46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B6C217E-39DA-4239-9CC5-F0297219024C}">
          <p14:sldIdLst>
            <p14:sldId id="446"/>
            <p14:sldId id="470"/>
            <p14:sldId id="447"/>
            <p14:sldId id="453"/>
            <p14:sldId id="449"/>
            <p14:sldId id="476"/>
            <p14:sldId id="471"/>
            <p14:sldId id="477"/>
            <p14:sldId id="472"/>
            <p14:sldId id="475"/>
            <p14:sldId id="462"/>
            <p14:sldId id="463"/>
            <p14:sldId id="466"/>
            <p14:sldId id="478"/>
            <p14:sldId id="468"/>
            <p14:sldId id="467"/>
          </p14:sldIdLst>
        </p14:section>
      </p14:sectionLst>
    </p:ex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Duc" initials="D" lastIdx="1" clrIdx="0">
    <p:extLst>
      <p:ext uri="{19B8F6BF-5375-455C-9EA6-DF929625EA0E}">
        <p15:presenceInfo xmlns:p15="http://schemas.microsoft.com/office/powerpoint/2012/main" userId="Duc" providerId="None"/>
      </p:ext>
    </p:extLst>
  </p:cmAuthor>
  <p:cmAuthor id="2" name="Thu Nguyễn" initials="TN" lastIdx="1" clrIdx="1">
    <p:extLst>
      <p:ext uri="{19B8F6BF-5375-455C-9EA6-DF929625EA0E}">
        <p15:presenceInfo xmlns:p15="http://schemas.microsoft.com/office/powerpoint/2012/main" userId="fd0547ac9bb8040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00"/>
    <a:srgbClr val="6A3657"/>
    <a:srgbClr val="D75078"/>
    <a:srgbClr val="B38F6A"/>
    <a:srgbClr val="99CCFF"/>
    <a:srgbClr val="29282D"/>
    <a:srgbClr val="8C5896"/>
    <a:srgbClr val="7C6560"/>
    <a:srgbClr val="E288B6"/>
    <a:srgbClr val="6667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842" autoAdjust="0"/>
  </p:normalViewPr>
  <p:slideViewPr>
    <p:cSldViewPr snapToGrid="0">
      <p:cViewPr varScale="1">
        <p:scale>
          <a:sx n="111" d="100"/>
          <a:sy n="111" d="100"/>
        </p:scale>
        <p:origin x="510" y="120"/>
      </p:cViewPr>
      <p:guideLst>
        <p:guide orient="horz" pos="3672"/>
        <p:guide pos="288"/>
        <p:guide orient="horz" pos="4056"/>
        <p:guide orient="horz" pos="1488"/>
        <p:guide pos="3816"/>
        <p:guide pos="7416"/>
        <p:guide orient="horz" pos="312"/>
        <p:guide orient="horz" pos="2160"/>
        <p:guide orient="horz" pos="230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commentAuthors" Target="commentAuthor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2-05-16T14:29:22.644" idx="1">
    <p:pos x="7319" y="496"/>
    <p:text/>
    <p:extLst>
      <p:ext uri="{C676402C-5697-4E1C-873F-D02D1690AC5C}">
        <p15:threadingInfo xmlns:p15="http://schemas.microsoft.com/office/powerpoint/2012/main" timeZoneBias="-42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D3BF7A3-0046-43A1-8033-09BE70432C6A}"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en-US"/>
        </a:p>
      </dgm:t>
    </dgm:pt>
    <dgm:pt modelId="{9FA2C669-5C6F-4B45-AD4F-ADA17B1F9132}">
      <dgm:prSet phldrT="[Text]"/>
      <dgm:spPr/>
      <dgm:t>
        <a:bodyPr/>
        <a:lstStyle/>
        <a:p>
          <a:endParaRPr lang="en-US"/>
        </a:p>
      </dgm:t>
    </dgm:pt>
    <dgm:pt modelId="{92CE376A-2D0D-4BDD-B826-6E4EE28D926F}" type="parTrans" cxnId="{B7846032-4F24-4E80-B6E7-DFE065470D41}">
      <dgm:prSet/>
      <dgm:spPr/>
      <dgm:t>
        <a:bodyPr/>
        <a:lstStyle/>
        <a:p>
          <a:endParaRPr lang="en-US"/>
        </a:p>
      </dgm:t>
    </dgm:pt>
    <dgm:pt modelId="{8A21E771-C7F3-4780-B06D-616EA5D3EA91}" type="sibTrans" cxnId="{B7846032-4F24-4E80-B6E7-DFE065470D41}">
      <dgm:prSet/>
      <dgm:spPr/>
      <dgm:t>
        <a:bodyPr/>
        <a:lstStyle/>
        <a:p>
          <a:endParaRPr lang="en-US"/>
        </a:p>
      </dgm:t>
    </dgm:pt>
    <dgm:pt modelId="{A1C5CB5A-EB0E-43E8-B152-CF55251A90CD}">
      <dgm:prSet phldrT="[Text]"/>
      <dgm:spPr/>
      <dgm:t>
        <a:bodyPr/>
        <a:lstStyle/>
        <a:p>
          <a:endParaRPr lang="en-US"/>
        </a:p>
      </dgm:t>
    </dgm:pt>
    <dgm:pt modelId="{5B837998-74FC-4E57-9D7F-93A9F84FD1E8}" type="parTrans" cxnId="{6AC8DB9B-A475-4C75-8DA1-76357EEDD6D0}">
      <dgm:prSet/>
      <dgm:spPr/>
      <dgm:t>
        <a:bodyPr/>
        <a:lstStyle/>
        <a:p>
          <a:endParaRPr lang="en-US"/>
        </a:p>
      </dgm:t>
    </dgm:pt>
    <dgm:pt modelId="{D8D33E98-8961-4D6B-A3F6-1C9ABAC67E44}" type="sibTrans" cxnId="{6AC8DB9B-A475-4C75-8DA1-76357EEDD6D0}">
      <dgm:prSet/>
      <dgm:spPr/>
      <dgm:t>
        <a:bodyPr/>
        <a:lstStyle/>
        <a:p>
          <a:endParaRPr lang="en-US"/>
        </a:p>
      </dgm:t>
    </dgm:pt>
    <dgm:pt modelId="{F4D46B07-68F3-40F7-A16A-586023F0E2BC}">
      <dgm:prSet phldrT="[Text]" custT="1"/>
      <dgm:spPr>
        <a:gradFill rotWithShape="0">
          <a:gsLst>
            <a:gs pos="70786">
              <a:srgbClr val="B3D8C6"/>
            </a:gs>
            <a:gs pos="86500">
              <a:srgbClr val="8EC6AA"/>
            </a:gs>
            <a:gs pos="0">
              <a:schemeClr val="accent6">
                <a:lumMod val="0"/>
                <a:lumOff val="100000"/>
              </a:schemeClr>
            </a:gs>
            <a:gs pos="38000">
              <a:schemeClr val="accent6">
                <a:lumMod val="0"/>
                <a:lumOff val="100000"/>
              </a:schemeClr>
            </a:gs>
            <a:gs pos="86000">
              <a:schemeClr val="accent6">
                <a:lumMod val="100000"/>
              </a:schemeClr>
            </a:gs>
          </a:gsLst>
          <a:path path="circle">
            <a:fillToRect l="50000" t="-80000" r="50000" b="180000"/>
          </a:path>
        </a:gradFill>
      </dgm:spPr>
      <dgm:t>
        <a:bodyPr/>
        <a:lstStyle/>
        <a:p>
          <a:r>
            <a:rPr lang="en-US" sz="2000">
              <a:solidFill>
                <a:schemeClr val="bg1">
                  <a:lumMod val="95000"/>
                  <a:lumOff val="5000"/>
                </a:schemeClr>
              </a:solidFill>
              <a:latin typeface="Times New Roman" panose="02020603050405020304" pitchFamily="18" charset="0"/>
              <a:cs typeface="Times New Roman" panose="02020603050405020304" pitchFamily="18" charset="0"/>
            </a:rPr>
            <a:t>Đối với doanh nghiệp</a:t>
          </a:r>
        </a:p>
      </dgm:t>
    </dgm:pt>
    <dgm:pt modelId="{847A7A2D-C845-438F-B7B0-95EC8B16347F}" type="parTrans" cxnId="{DC4E3890-6036-44EE-8AB9-0AC072F7772D}">
      <dgm:prSet/>
      <dgm:spPr/>
      <dgm:t>
        <a:bodyPr/>
        <a:lstStyle/>
        <a:p>
          <a:endParaRPr lang="en-US"/>
        </a:p>
      </dgm:t>
    </dgm:pt>
    <dgm:pt modelId="{39A30E42-109D-4FDF-A81F-247D46719B22}" type="sibTrans" cxnId="{DC4E3890-6036-44EE-8AB9-0AC072F7772D}">
      <dgm:prSet/>
      <dgm:spPr/>
      <dgm:t>
        <a:bodyPr/>
        <a:lstStyle/>
        <a:p>
          <a:endParaRPr lang="en-US"/>
        </a:p>
      </dgm:t>
    </dgm:pt>
    <dgm:pt modelId="{FC321095-70BA-46AB-AE8A-8406F8D1EFF1}">
      <dgm:prSet phldrT="[Text]" custT="1"/>
      <dgm:spPr>
        <a:gradFill rotWithShape="0">
          <a:gsLst>
            <a:gs pos="0">
              <a:schemeClr val="accent6">
                <a:lumMod val="0"/>
                <a:lumOff val="100000"/>
              </a:schemeClr>
            </a:gs>
            <a:gs pos="38000">
              <a:schemeClr val="accent6">
                <a:lumMod val="0"/>
                <a:lumOff val="100000"/>
              </a:schemeClr>
            </a:gs>
            <a:gs pos="90000">
              <a:schemeClr val="accent6">
                <a:lumMod val="100000"/>
              </a:schemeClr>
            </a:gs>
          </a:gsLst>
          <a:path path="circle">
            <a:fillToRect l="50000" t="-80000" r="50000" b="180000"/>
          </a:path>
        </a:gradFill>
      </dgm:spPr>
      <dgm:t>
        <a:bodyPr/>
        <a:lstStyle/>
        <a:p>
          <a:pPr>
            <a:buFont typeface="Arial" panose="020B0604020202020204" pitchFamily="34" charset="0"/>
            <a:buChar char=""/>
          </a:pPr>
          <a:r>
            <a:rPr lang="en-US" sz="2000" b="0">
              <a:solidFill>
                <a:schemeClr val="bg1">
                  <a:lumMod val="95000"/>
                  <a:lumOff val="5000"/>
                </a:schemeClr>
              </a:solidFill>
              <a:latin typeface="Times New Roman" panose="02020603050405020304" pitchFamily="18" charset="0"/>
              <a:cs typeface="Times New Roman" panose="02020603050405020304" pitchFamily="18" charset="0"/>
            </a:rPr>
            <a:t>Đối với khách hàng</a:t>
          </a:r>
        </a:p>
      </dgm:t>
    </dgm:pt>
    <dgm:pt modelId="{8C399FC0-30BB-481B-A731-8041EA017971}" type="parTrans" cxnId="{ED6C9C45-1A8E-4C64-BAB7-F6B78FD0ABFB}">
      <dgm:prSet/>
      <dgm:spPr/>
      <dgm:t>
        <a:bodyPr/>
        <a:lstStyle/>
        <a:p>
          <a:endParaRPr lang="en-US"/>
        </a:p>
      </dgm:t>
    </dgm:pt>
    <dgm:pt modelId="{45973355-3C6B-4BFB-9314-4C49AC556BEE}" type="sibTrans" cxnId="{ED6C9C45-1A8E-4C64-BAB7-F6B78FD0ABFB}">
      <dgm:prSet/>
      <dgm:spPr/>
      <dgm:t>
        <a:bodyPr/>
        <a:lstStyle/>
        <a:p>
          <a:endParaRPr lang="en-US"/>
        </a:p>
      </dgm:t>
    </dgm:pt>
    <dgm:pt modelId="{5E7A9B05-E25C-4CDC-9EF7-10C7499D870A}" type="pres">
      <dgm:prSet presAssocID="{4D3BF7A3-0046-43A1-8033-09BE70432C6A}" presName="composite" presStyleCnt="0">
        <dgm:presLayoutVars>
          <dgm:chMax val="5"/>
          <dgm:dir/>
          <dgm:animLvl val="ctr"/>
          <dgm:resizeHandles val="exact"/>
        </dgm:presLayoutVars>
      </dgm:prSet>
      <dgm:spPr/>
    </dgm:pt>
    <dgm:pt modelId="{88177544-8688-40CC-AA5F-A6D97A519C4E}" type="pres">
      <dgm:prSet presAssocID="{4D3BF7A3-0046-43A1-8033-09BE70432C6A}" presName="cycle" presStyleCnt="0"/>
      <dgm:spPr/>
    </dgm:pt>
    <dgm:pt modelId="{398CDE70-3FB7-4EEF-B232-530ABFC1FE59}" type="pres">
      <dgm:prSet presAssocID="{4D3BF7A3-0046-43A1-8033-09BE70432C6A}" presName="centerShape" presStyleCnt="0"/>
      <dgm:spPr/>
    </dgm:pt>
    <dgm:pt modelId="{FC38A4F7-5242-4AD2-8B9B-E4D4EBAC7518}" type="pres">
      <dgm:prSet presAssocID="{4D3BF7A3-0046-43A1-8033-09BE70432C6A}" presName="connSite" presStyleLbl="node1" presStyleIdx="0" presStyleCnt="3"/>
      <dgm:spPr/>
    </dgm:pt>
    <dgm:pt modelId="{21DC050D-24BB-46A7-AE92-7A1F1F1A4866}" type="pres">
      <dgm:prSet presAssocID="{4D3BF7A3-0046-43A1-8033-09BE70432C6A}" presName="visible" presStyleLbl="node1" presStyleIdx="0" presStyleCnt="3" custScaleX="121111" custScaleY="84610" custLinFactNeighborX="-19520" custLinFactNeighborY="-6040"/>
      <dgm:spPr>
        <a:gradFill rotWithShape="0">
          <a:gsLst>
            <a:gs pos="0">
              <a:schemeClr val="accent6">
                <a:lumMod val="0"/>
                <a:lumOff val="100000"/>
              </a:schemeClr>
            </a:gs>
            <a:gs pos="71000">
              <a:schemeClr val="accent6">
                <a:lumMod val="0"/>
                <a:lumOff val="100000"/>
              </a:schemeClr>
            </a:gs>
            <a:gs pos="50000">
              <a:schemeClr val="accent6">
                <a:lumMod val="100000"/>
              </a:schemeClr>
            </a:gs>
          </a:gsLst>
          <a:path path="circle">
            <a:fillToRect l="50000" t="-80000" r="50000" b="180000"/>
          </a:path>
        </a:gradFill>
      </dgm:spPr>
    </dgm:pt>
    <dgm:pt modelId="{0C4539A8-73B4-4919-B6A8-3205C1C798F4}" type="pres">
      <dgm:prSet presAssocID="{8C399FC0-30BB-481B-A731-8041EA017971}" presName="Name25" presStyleLbl="parChTrans1D1" presStyleIdx="0" presStyleCnt="2"/>
      <dgm:spPr/>
    </dgm:pt>
    <dgm:pt modelId="{F0A7EEB9-73D1-46FD-8533-C4D90A7F01DD}" type="pres">
      <dgm:prSet presAssocID="{FC321095-70BA-46AB-AE8A-8406F8D1EFF1}" presName="node" presStyleCnt="0"/>
      <dgm:spPr/>
    </dgm:pt>
    <dgm:pt modelId="{944A862F-9DB5-4579-BB25-DA7AB68A57D0}" type="pres">
      <dgm:prSet presAssocID="{FC321095-70BA-46AB-AE8A-8406F8D1EFF1}" presName="parentNode" presStyleLbl="node1" presStyleIdx="1" presStyleCnt="3" custScaleX="80206" custScaleY="81600" custLinFactNeighborX="-60300" custLinFactNeighborY="-21770">
        <dgm:presLayoutVars>
          <dgm:chMax val="1"/>
          <dgm:bulletEnabled val="1"/>
        </dgm:presLayoutVars>
      </dgm:prSet>
      <dgm:spPr/>
    </dgm:pt>
    <dgm:pt modelId="{748E4D6E-A8A3-4B90-AA48-181DBB052ED3}" type="pres">
      <dgm:prSet presAssocID="{FC321095-70BA-46AB-AE8A-8406F8D1EFF1}" presName="childNode" presStyleLbl="revTx" presStyleIdx="0" presStyleCnt="1">
        <dgm:presLayoutVars>
          <dgm:bulletEnabled val="1"/>
        </dgm:presLayoutVars>
      </dgm:prSet>
      <dgm:spPr/>
    </dgm:pt>
    <dgm:pt modelId="{EC16535A-586E-428C-961E-527173D20C17}" type="pres">
      <dgm:prSet presAssocID="{847A7A2D-C845-438F-B7B0-95EC8B16347F}" presName="Name25" presStyleLbl="parChTrans1D1" presStyleIdx="1" presStyleCnt="2"/>
      <dgm:spPr/>
    </dgm:pt>
    <dgm:pt modelId="{E33C53E3-62C2-4A82-BE22-439782AE6C8C}" type="pres">
      <dgm:prSet presAssocID="{F4D46B07-68F3-40F7-A16A-586023F0E2BC}" presName="node" presStyleCnt="0"/>
      <dgm:spPr/>
    </dgm:pt>
    <dgm:pt modelId="{3D1A3636-05E2-417C-8EBF-6915A27E1CB2}" type="pres">
      <dgm:prSet presAssocID="{F4D46B07-68F3-40F7-A16A-586023F0E2BC}" presName="parentNode" presStyleLbl="node1" presStyleIdx="2" presStyleCnt="3" custScaleX="88741" custScaleY="77825" custLinFactNeighborX="-46080" custLinFactNeighborY="-32706">
        <dgm:presLayoutVars>
          <dgm:chMax val="1"/>
          <dgm:bulletEnabled val="1"/>
        </dgm:presLayoutVars>
      </dgm:prSet>
      <dgm:spPr/>
    </dgm:pt>
    <dgm:pt modelId="{4096F956-0F7F-4C9B-BCC4-6C681FD4BC7E}" type="pres">
      <dgm:prSet presAssocID="{F4D46B07-68F3-40F7-A16A-586023F0E2BC}" presName="childNode" presStyleLbl="revTx" presStyleIdx="0" presStyleCnt="1">
        <dgm:presLayoutVars>
          <dgm:bulletEnabled val="1"/>
        </dgm:presLayoutVars>
      </dgm:prSet>
      <dgm:spPr/>
    </dgm:pt>
  </dgm:ptLst>
  <dgm:cxnLst>
    <dgm:cxn modelId="{8EA8602D-892E-4481-BC36-034752F9E396}" type="presOf" srcId="{FC321095-70BA-46AB-AE8A-8406F8D1EFF1}" destId="{944A862F-9DB5-4579-BB25-DA7AB68A57D0}" srcOrd="0" destOrd="0" presId="urn:microsoft.com/office/officeart/2005/8/layout/radial2"/>
    <dgm:cxn modelId="{B7846032-4F24-4E80-B6E7-DFE065470D41}" srcId="{F4D46B07-68F3-40F7-A16A-586023F0E2BC}" destId="{9FA2C669-5C6F-4B45-AD4F-ADA17B1F9132}" srcOrd="1" destOrd="0" parTransId="{92CE376A-2D0D-4BDD-B826-6E4EE28D926F}" sibTransId="{8A21E771-C7F3-4780-B06D-616EA5D3EA91}"/>
    <dgm:cxn modelId="{84DA4C3B-971B-49F2-B3C0-39C5B17733EE}" type="presOf" srcId="{A1C5CB5A-EB0E-43E8-B152-CF55251A90CD}" destId="{4096F956-0F7F-4C9B-BCC4-6C681FD4BC7E}" srcOrd="0" destOrd="0" presId="urn:microsoft.com/office/officeart/2005/8/layout/radial2"/>
    <dgm:cxn modelId="{ED6C9C45-1A8E-4C64-BAB7-F6B78FD0ABFB}" srcId="{4D3BF7A3-0046-43A1-8033-09BE70432C6A}" destId="{FC321095-70BA-46AB-AE8A-8406F8D1EFF1}" srcOrd="0" destOrd="0" parTransId="{8C399FC0-30BB-481B-A731-8041EA017971}" sibTransId="{45973355-3C6B-4BFB-9314-4C49AC556BEE}"/>
    <dgm:cxn modelId="{DC4E3890-6036-44EE-8AB9-0AC072F7772D}" srcId="{4D3BF7A3-0046-43A1-8033-09BE70432C6A}" destId="{F4D46B07-68F3-40F7-A16A-586023F0E2BC}" srcOrd="1" destOrd="0" parTransId="{847A7A2D-C845-438F-B7B0-95EC8B16347F}" sibTransId="{39A30E42-109D-4FDF-A81F-247D46719B22}"/>
    <dgm:cxn modelId="{6AC8DB9B-A475-4C75-8DA1-76357EEDD6D0}" srcId="{F4D46B07-68F3-40F7-A16A-586023F0E2BC}" destId="{A1C5CB5A-EB0E-43E8-B152-CF55251A90CD}" srcOrd="0" destOrd="0" parTransId="{5B837998-74FC-4E57-9D7F-93A9F84FD1E8}" sibTransId="{D8D33E98-8961-4D6B-A3F6-1C9ABAC67E44}"/>
    <dgm:cxn modelId="{CDD8AAA3-E44B-4C89-A936-EF5BA97FB614}" type="presOf" srcId="{847A7A2D-C845-438F-B7B0-95EC8B16347F}" destId="{EC16535A-586E-428C-961E-527173D20C17}" srcOrd="0" destOrd="0" presId="urn:microsoft.com/office/officeart/2005/8/layout/radial2"/>
    <dgm:cxn modelId="{98CCB6B6-55EB-47F7-9D05-FDB8D3DC05C4}" type="presOf" srcId="{8C399FC0-30BB-481B-A731-8041EA017971}" destId="{0C4539A8-73B4-4919-B6A8-3205C1C798F4}" srcOrd="0" destOrd="0" presId="urn:microsoft.com/office/officeart/2005/8/layout/radial2"/>
    <dgm:cxn modelId="{E87E28CF-4D06-408E-842E-950C5312E93A}" type="presOf" srcId="{F4D46B07-68F3-40F7-A16A-586023F0E2BC}" destId="{3D1A3636-05E2-417C-8EBF-6915A27E1CB2}" srcOrd="0" destOrd="0" presId="urn:microsoft.com/office/officeart/2005/8/layout/radial2"/>
    <dgm:cxn modelId="{AD9137D1-7C7F-462B-B723-0062A8D6D2CD}" type="presOf" srcId="{4D3BF7A3-0046-43A1-8033-09BE70432C6A}" destId="{5E7A9B05-E25C-4CDC-9EF7-10C7499D870A}" srcOrd="0" destOrd="0" presId="urn:microsoft.com/office/officeart/2005/8/layout/radial2"/>
    <dgm:cxn modelId="{EC9A2AD3-B7FE-48F2-8295-45F93F805DF4}" type="presOf" srcId="{9FA2C669-5C6F-4B45-AD4F-ADA17B1F9132}" destId="{4096F956-0F7F-4C9B-BCC4-6C681FD4BC7E}" srcOrd="0" destOrd="1" presId="urn:microsoft.com/office/officeart/2005/8/layout/radial2"/>
    <dgm:cxn modelId="{650104A6-AD2A-488C-AF3C-21F5811A9005}" type="presParOf" srcId="{5E7A9B05-E25C-4CDC-9EF7-10C7499D870A}" destId="{88177544-8688-40CC-AA5F-A6D97A519C4E}" srcOrd="0" destOrd="0" presId="urn:microsoft.com/office/officeart/2005/8/layout/radial2"/>
    <dgm:cxn modelId="{7C77FCB6-4909-4F06-B7A7-028865102FD4}" type="presParOf" srcId="{88177544-8688-40CC-AA5F-A6D97A519C4E}" destId="{398CDE70-3FB7-4EEF-B232-530ABFC1FE59}" srcOrd="0" destOrd="0" presId="urn:microsoft.com/office/officeart/2005/8/layout/radial2"/>
    <dgm:cxn modelId="{E69F6F38-2535-486B-A142-C37B07DF5AE6}" type="presParOf" srcId="{398CDE70-3FB7-4EEF-B232-530ABFC1FE59}" destId="{FC38A4F7-5242-4AD2-8B9B-E4D4EBAC7518}" srcOrd="0" destOrd="0" presId="urn:microsoft.com/office/officeart/2005/8/layout/radial2"/>
    <dgm:cxn modelId="{2EA9F10D-514E-435B-8CD2-A9AD4F4DCCFE}" type="presParOf" srcId="{398CDE70-3FB7-4EEF-B232-530ABFC1FE59}" destId="{21DC050D-24BB-46A7-AE92-7A1F1F1A4866}" srcOrd="1" destOrd="0" presId="urn:microsoft.com/office/officeart/2005/8/layout/radial2"/>
    <dgm:cxn modelId="{51526B71-22D0-4B62-A604-C6752D9C0B7C}" type="presParOf" srcId="{88177544-8688-40CC-AA5F-A6D97A519C4E}" destId="{0C4539A8-73B4-4919-B6A8-3205C1C798F4}" srcOrd="1" destOrd="0" presId="urn:microsoft.com/office/officeart/2005/8/layout/radial2"/>
    <dgm:cxn modelId="{01ABCA6B-6728-4A0F-BBF1-D92792B73C80}" type="presParOf" srcId="{88177544-8688-40CC-AA5F-A6D97A519C4E}" destId="{F0A7EEB9-73D1-46FD-8533-C4D90A7F01DD}" srcOrd="2" destOrd="0" presId="urn:microsoft.com/office/officeart/2005/8/layout/radial2"/>
    <dgm:cxn modelId="{8D02E51D-4903-41A2-9CD7-2149F9E2820A}" type="presParOf" srcId="{F0A7EEB9-73D1-46FD-8533-C4D90A7F01DD}" destId="{944A862F-9DB5-4579-BB25-DA7AB68A57D0}" srcOrd="0" destOrd="0" presId="urn:microsoft.com/office/officeart/2005/8/layout/radial2"/>
    <dgm:cxn modelId="{CCD14178-8A83-472F-A6A2-FCC8684694BE}" type="presParOf" srcId="{F0A7EEB9-73D1-46FD-8533-C4D90A7F01DD}" destId="{748E4D6E-A8A3-4B90-AA48-181DBB052ED3}" srcOrd="1" destOrd="0" presId="urn:microsoft.com/office/officeart/2005/8/layout/radial2"/>
    <dgm:cxn modelId="{35059CD6-2E98-4472-9FB9-3751FA428163}" type="presParOf" srcId="{88177544-8688-40CC-AA5F-A6D97A519C4E}" destId="{EC16535A-586E-428C-961E-527173D20C17}" srcOrd="3" destOrd="0" presId="urn:microsoft.com/office/officeart/2005/8/layout/radial2"/>
    <dgm:cxn modelId="{7A536C0D-DC3E-4463-AAE4-95D7B1FE410C}" type="presParOf" srcId="{88177544-8688-40CC-AA5F-A6D97A519C4E}" destId="{E33C53E3-62C2-4A82-BE22-439782AE6C8C}" srcOrd="4" destOrd="0" presId="urn:microsoft.com/office/officeart/2005/8/layout/radial2"/>
    <dgm:cxn modelId="{3F9C215B-100F-4C85-9B61-7F583A91C921}" type="presParOf" srcId="{E33C53E3-62C2-4A82-BE22-439782AE6C8C}" destId="{3D1A3636-05E2-417C-8EBF-6915A27E1CB2}" srcOrd="0" destOrd="0" presId="urn:microsoft.com/office/officeart/2005/8/layout/radial2"/>
    <dgm:cxn modelId="{0AE38057-E085-4A9B-8300-1087872D955D}" type="presParOf" srcId="{E33C53E3-62C2-4A82-BE22-439782AE6C8C}" destId="{4096F956-0F7F-4C9B-BCC4-6C681FD4BC7E}" srcOrd="1" destOrd="0" presId="urn:microsoft.com/office/officeart/2005/8/layout/radial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CF78660-BAD3-4F48-8B68-90A5160248AE}"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916E830E-60DD-4474-8933-33BEE35B665F}">
      <dgm:prSet phldrT="[Text]" custT="1">
        <dgm:style>
          <a:lnRef idx="0">
            <a:scrgbClr r="0" g="0" b="0"/>
          </a:lnRef>
          <a:fillRef idx="0">
            <a:scrgbClr r="0" g="0" b="0"/>
          </a:fillRef>
          <a:effectRef idx="0">
            <a:scrgbClr r="0" g="0" b="0"/>
          </a:effectRef>
          <a:fontRef idx="minor">
            <a:schemeClr val="lt1"/>
          </a:fontRef>
        </dgm:style>
      </dgm:prSet>
      <dgm:spPr>
        <a:gradFill flip="none" rotWithShape="1">
          <a:gsLst>
            <a:gs pos="100000">
              <a:schemeClr val="tx2">
                <a:lumMod val="20000"/>
                <a:lumOff val="80000"/>
              </a:schemeClr>
            </a:gs>
            <a:gs pos="100000">
              <a:schemeClr val="tx1"/>
            </a:gs>
            <a:gs pos="100000">
              <a:schemeClr val="tx1"/>
            </a:gs>
          </a:gsLst>
          <a:lin ang="16200000" scaled="1"/>
          <a:tileRect/>
        </a:gradFill>
        <a:ln>
          <a:noFill/>
        </a:ln>
      </dgm:spPr>
      <dgm:t>
        <a:bodyPr/>
        <a:lstStyle/>
        <a:p>
          <a:pPr>
            <a:buFont typeface="Symbol" panose="05050102010706020507" pitchFamily="18" charset="2"/>
            <a:buChar char="-"/>
          </a:pPr>
          <a:r>
            <a:rPr lang="en-US" sz="2000" b="1">
              <a:solidFill>
                <a:schemeClr val="bg1"/>
              </a:solidFill>
              <a:effectLst/>
              <a:latin typeface="Times New Roman" panose="02020603050405020304" pitchFamily="18" charset="0"/>
              <a:cs typeface="Times New Roman" panose="02020603050405020304" pitchFamily="18" charset="0"/>
            </a:rPr>
            <a:t>Ý nghĩa khoa học thực tiễn</a:t>
          </a:r>
        </a:p>
      </dgm:t>
    </dgm:pt>
    <dgm:pt modelId="{D206456E-B19B-489E-B3DE-537F43D06E2C}" type="parTrans" cxnId="{BA3B6917-4CDF-4635-8EA8-4E1BB2066CD5}">
      <dgm:prSet/>
      <dgm:spPr/>
      <dgm:t>
        <a:bodyPr/>
        <a:lstStyle/>
        <a:p>
          <a:endParaRPr lang="en-US"/>
        </a:p>
      </dgm:t>
    </dgm:pt>
    <dgm:pt modelId="{B5B4B9E9-A67A-4B89-BE93-5318EC006732}" type="sibTrans" cxnId="{BA3B6917-4CDF-4635-8EA8-4E1BB2066CD5}">
      <dgm:prSet/>
      <dgm:spPr/>
      <dgm:t>
        <a:bodyPr/>
        <a:lstStyle/>
        <a:p>
          <a:endParaRPr lang="en-US"/>
        </a:p>
      </dgm:t>
    </dgm:pt>
    <dgm:pt modelId="{85DBC53E-32DD-44D5-B9D5-52DF8C83CE41}">
      <dgm:prSet phldrT="[Text]" custT="1">
        <dgm:style>
          <a:lnRef idx="1">
            <a:schemeClr val="accent6"/>
          </a:lnRef>
          <a:fillRef idx="2">
            <a:schemeClr val="accent6"/>
          </a:fillRef>
          <a:effectRef idx="1">
            <a:schemeClr val="accent6"/>
          </a:effectRef>
          <a:fontRef idx="minor">
            <a:schemeClr val="dk1"/>
          </a:fontRef>
        </dgm:style>
      </dgm:prSet>
      <dgm:spPr>
        <a:gradFill rotWithShape="0">
          <a:gsLst>
            <a:gs pos="35000">
              <a:schemeClr val="accent6">
                <a:tint val="58000"/>
                <a:satMod val="108000"/>
                <a:lumMod val="110000"/>
              </a:schemeClr>
            </a:gs>
            <a:gs pos="42000">
              <a:schemeClr val="accent6">
                <a:tint val="81000"/>
                <a:satMod val="109000"/>
                <a:lumMod val="105000"/>
              </a:schemeClr>
            </a:gs>
          </a:gsLst>
        </a:gradFill>
        <a:ln/>
      </dgm:spPr>
      <dgm:t>
        <a:bodyPr/>
        <a:lstStyle/>
        <a:p>
          <a:pPr algn="just">
            <a:lnSpc>
              <a:spcPct val="150000"/>
            </a:lnSpc>
            <a:buFont typeface="Wingdings" panose="05000000000000000000" pitchFamily="2" charset="2"/>
            <a:buChar char="v"/>
          </a:pPr>
          <a:r>
            <a:rPr lang="en-US" sz="1800">
              <a:solidFill>
                <a:schemeClr val="bg1"/>
              </a:solidFill>
              <a:latin typeface="Times New Roman" panose="02020603050405020304" pitchFamily="18" charset="0"/>
              <a:cs typeface="Times New Roman" panose="02020603050405020304" pitchFamily="18" charset="0"/>
            </a:rPr>
            <a:t>Website được xây dựng đã áp dụng thành tựu của công nghệ thông tin vào lĩnh vực thương mại.</a:t>
          </a:r>
        </a:p>
      </dgm:t>
    </dgm:pt>
    <dgm:pt modelId="{FB9533C9-A0DE-4BBE-A631-DE2E31B6DED7}" type="parTrans" cxnId="{7B54B265-4818-407A-B0A1-41F83C971DB0}">
      <dgm:prSet/>
      <dgm:spPr/>
      <dgm:t>
        <a:bodyPr/>
        <a:lstStyle/>
        <a:p>
          <a:endParaRPr lang="en-US"/>
        </a:p>
      </dgm:t>
    </dgm:pt>
    <dgm:pt modelId="{97D8B164-D026-43DD-B36C-53EBA3C0595D}" type="sibTrans" cxnId="{7B54B265-4818-407A-B0A1-41F83C971DB0}">
      <dgm:prSet/>
      <dgm:spPr/>
      <dgm:t>
        <a:bodyPr/>
        <a:lstStyle/>
        <a:p>
          <a:endParaRPr lang="en-US"/>
        </a:p>
      </dgm:t>
    </dgm:pt>
    <dgm:pt modelId="{E4B6E344-EB8A-4376-8BB2-19F8290208C2}">
      <dgm:prSet phldrT="[Text]" custT="1">
        <dgm:style>
          <a:lnRef idx="1">
            <a:schemeClr val="accent6"/>
          </a:lnRef>
          <a:fillRef idx="2">
            <a:schemeClr val="accent6"/>
          </a:fillRef>
          <a:effectRef idx="1">
            <a:schemeClr val="accent6"/>
          </a:effectRef>
          <a:fontRef idx="minor">
            <a:schemeClr val="dk1"/>
          </a:fontRef>
        </dgm:style>
      </dgm:prSet>
      <dgm:spPr>
        <a:gradFill rotWithShape="0">
          <a:gsLst>
            <a:gs pos="35000">
              <a:schemeClr val="accent6">
                <a:tint val="58000"/>
                <a:satMod val="108000"/>
                <a:lumMod val="110000"/>
              </a:schemeClr>
            </a:gs>
            <a:gs pos="42000">
              <a:schemeClr val="accent6">
                <a:tint val="81000"/>
                <a:satMod val="109000"/>
                <a:lumMod val="105000"/>
              </a:schemeClr>
            </a:gs>
          </a:gsLst>
        </a:gradFill>
        <a:ln/>
      </dgm:spPr>
      <dgm:t>
        <a:bodyPr/>
        <a:lstStyle/>
        <a:p>
          <a:pPr algn="just">
            <a:lnSpc>
              <a:spcPct val="150000"/>
            </a:lnSpc>
            <a:buFont typeface="Wingdings" panose="05000000000000000000" pitchFamily="2" charset="2"/>
            <a:buChar char="v"/>
          </a:pPr>
          <a:r>
            <a:rPr lang="en-US" sz="1800">
              <a:solidFill>
                <a:schemeClr val="bg1"/>
              </a:solidFill>
              <a:latin typeface="Times New Roman" panose="02020603050405020304" pitchFamily="18" charset="0"/>
              <a:cs typeface="Times New Roman" panose="02020603050405020304" pitchFamily="18" charset="0"/>
            </a:rPr>
            <a:t>Dễ dàng quảng bá sản phẩm của mình đến với mọi người mà còn giúp khách hàng chỉ cần ở nhà và thực hiện vài thao tác nhỏ là có thể nhận tận sản phẩm mình mong muốn.</a:t>
          </a:r>
        </a:p>
      </dgm:t>
    </dgm:pt>
    <dgm:pt modelId="{B6EE50A2-EB93-4E67-9386-3563369F92CC}" type="parTrans" cxnId="{8DA3E973-5B1B-4682-81F4-4ED36EABCB9D}">
      <dgm:prSet/>
      <dgm:spPr/>
      <dgm:t>
        <a:bodyPr/>
        <a:lstStyle/>
        <a:p>
          <a:endParaRPr lang="en-US"/>
        </a:p>
      </dgm:t>
    </dgm:pt>
    <dgm:pt modelId="{F14FCFC4-F137-43B0-94B2-A5DFD21C83F5}" type="sibTrans" cxnId="{8DA3E973-5B1B-4682-81F4-4ED36EABCB9D}">
      <dgm:prSet/>
      <dgm:spPr/>
      <dgm:t>
        <a:bodyPr/>
        <a:lstStyle/>
        <a:p>
          <a:endParaRPr lang="en-US"/>
        </a:p>
      </dgm:t>
    </dgm:pt>
    <dgm:pt modelId="{EC54FBF9-9689-41FC-9F87-580FA4AE84C2}">
      <dgm:prSet phldrT="[Text]" custT="1">
        <dgm:style>
          <a:lnRef idx="0">
            <a:scrgbClr r="0" g="0" b="0"/>
          </a:lnRef>
          <a:fillRef idx="0">
            <a:scrgbClr r="0" g="0" b="0"/>
          </a:fillRef>
          <a:effectRef idx="0">
            <a:scrgbClr r="0" g="0" b="0"/>
          </a:effectRef>
          <a:fontRef idx="minor">
            <a:schemeClr val="lt1"/>
          </a:fontRef>
        </dgm:style>
      </dgm:prSet>
      <dgm:spPr>
        <a:gradFill flip="none" rotWithShape="1">
          <a:gsLst>
            <a:gs pos="100000">
              <a:schemeClr val="tx2">
                <a:lumMod val="20000"/>
                <a:lumOff val="80000"/>
              </a:schemeClr>
            </a:gs>
            <a:gs pos="100000">
              <a:schemeClr val="accent2">
                <a:lumMod val="97000"/>
                <a:lumOff val="3000"/>
              </a:schemeClr>
            </a:gs>
            <a:gs pos="100000">
              <a:schemeClr val="tx1"/>
            </a:gs>
          </a:gsLst>
          <a:lin ang="16200000" scaled="1"/>
          <a:tileRect/>
        </a:gradFill>
        <a:ln>
          <a:noFill/>
        </a:ln>
      </dgm:spPr>
      <dgm:t>
        <a:bodyPr/>
        <a:lstStyle/>
        <a:p>
          <a:pPr>
            <a:buFont typeface="Symbol" panose="05050102010706020507" pitchFamily="18" charset="2"/>
            <a:buChar char="-"/>
          </a:pPr>
          <a:r>
            <a:rPr lang="en-US" sz="2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quả mong muốn của đề tài</a:t>
          </a:r>
          <a:endParaRPr lang="en-US" sz="2000">
            <a:solidFill>
              <a:schemeClr val="bg1"/>
            </a:solidFill>
            <a:latin typeface="Times New Roman" panose="02020603050405020304" pitchFamily="18" charset="0"/>
            <a:cs typeface="Times New Roman" panose="02020603050405020304" pitchFamily="18" charset="0"/>
          </a:endParaRPr>
        </a:p>
      </dgm:t>
    </dgm:pt>
    <dgm:pt modelId="{640DFE88-3DE0-4E96-BE2C-6832AC142823}" type="parTrans" cxnId="{531E1E16-242F-4A7E-A50E-9E56AB69920A}">
      <dgm:prSet/>
      <dgm:spPr/>
      <dgm:t>
        <a:bodyPr/>
        <a:lstStyle/>
        <a:p>
          <a:endParaRPr lang="en-US"/>
        </a:p>
      </dgm:t>
    </dgm:pt>
    <dgm:pt modelId="{0798845A-6539-4510-A82D-BCF37442510B}" type="sibTrans" cxnId="{531E1E16-242F-4A7E-A50E-9E56AB69920A}">
      <dgm:prSet/>
      <dgm:spPr/>
      <dgm:t>
        <a:bodyPr/>
        <a:lstStyle/>
        <a:p>
          <a:endParaRPr lang="en-US"/>
        </a:p>
      </dgm:t>
    </dgm:pt>
    <dgm:pt modelId="{4EB84E1B-A9DC-4B6C-BABE-DCAEFA014546}">
      <dgm:prSet phldrT="[Text]" custT="1">
        <dgm:style>
          <a:lnRef idx="1">
            <a:schemeClr val="accent6"/>
          </a:lnRef>
          <a:fillRef idx="2">
            <a:schemeClr val="accent6"/>
          </a:fillRef>
          <a:effectRef idx="1">
            <a:schemeClr val="accent6"/>
          </a:effectRef>
          <a:fontRef idx="minor">
            <a:schemeClr val="dk1"/>
          </a:fontRef>
        </dgm:style>
      </dgm:prSet>
      <dgm:spPr>
        <a:gradFill rotWithShape="0">
          <a:gsLst>
            <a:gs pos="92000">
              <a:schemeClr val="accent6">
                <a:tint val="58000"/>
                <a:satMod val="108000"/>
                <a:lumMod val="110000"/>
              </a:schemeClr>
            </a:gs>
            <a:gs pos="21000">
              <a:schemeClr val="accent6">
                <a:tint val="81000"/>
                <a:satMod val="109000"/>
                <a:lumMod val="105000"/>
              </a:schemeClr>
            </a:gs>
          </a:gsLst>
        </a:gradFill>
        <a:ln/>
      </dgm:spPr>
      <dgm:t>
        <a:bodyPr/>
        <a:lstStyle/>
        <a:p>
          <a:pPr algn="just">
            <a:lnSpc>
              <a:spcPct val="150000"/>
            </a:lnSpc>
            <a:buFont typeface="Arial" panose="020B0604020202020204" pitchFamily="34" charset="0"/>
            <a:buChar char="✔"/>
          </a:pPr>
          <a:r>
            <a:rPr lang="en-US" sz="1800">
              <a:solidFill>
                <a:schemeClr val="bg1"/>
              </a:solidFill>
              <a:latin typeface="Times New Roman" panose="02020603050405020304" pitchFamily="18" charset="0"/>
              <a:cs typeface="Times New Roman" panose="02020603050405020304" pitchFamily="18" charset="0"/>
            </a:rPr>
            <a:t>Xây dựng thành công web bán máy ảnh cho cửa hang máy ảnh MayAnhPho.</a:t>
          </a:r>
        </a:p>
      </dgm:t>
    </dgm:pt>
    <dgm:pt modelId="{47DBC0EB-0E87-4A35-A39F-7CCF4FA1B2B5}" type="parTrans" cxnId="{B9D45FF7-C028-4F1B-9235-ADB655ED2981}">
      <dgm:prSet/>
      <dgm:spPr/>
      <dgm:t>
        <a:bodyPr/>
        <a:lstStyle/>
        <a:p>
          <a:endParaRPr lang="en-US"/>
        </a:p>
      </dgm:t>
    </dgm:pt>
    <dgm:pt modelId="{2138C516-7041-4464-8144-84AE95ED6977}" type="sibTrans" cxnId="{B9D45FF7-C028-4F1B-9235-ADB655ED2981}">
      <dgm:prSet/>
      <dgm:spPr/>
      <dgm:t>
        <a:bodyPr/>
        <a:lstStyle/>
        <a:p>
          <a:endParaRPr lang="en-US"/>
        </a:p>
      </dgm:t>
    </dgm:pt>
    <dgm:pt modelId="{F7E49192-17AA-4275-8464-6AFC91F541D8}">
      <dgm:prSet phldrT="[Text]" custT="1">
        <dgm:style>
          <a:lnRef idx="1">
            <a:schemeClr val="accent6"/>
          </a:lnRef>
          <a:fillRef idx="2">
            <a:schemeClr val="accent6"/>
          </a:fillRef>
          <a:effectRef idx="1">
            <a:schemeClr val="accent6"/>
          </a:effectRef>
          <a:fontRef idx="minor">
            <a:schemeClr val="dk1"/>
          </a:fontRef>
        </dgm:style>
      </dgm:prSet>
      <dgm:spPr>
        <a:gradFill rotWithShape="0">
          <a:gsLst>
            <a:gs pos="92000">
              <a:schemeClr val="accent6">
                <a:tint val="58000"/>
                <a:satMod val="108000"/>
                <a:lumMod val="110000"/>
              </a:schemeClr>
            </a:gs>
            <a:gs pos="21000">
              <a:schemeClr val="accent6">
                <a:tint val="81000"/>
                <a:satMod val="109000"/>
                <a:lumMod val="105000"/>
              </a:schemeClr>
            </a:gs>
          </a:gsLst>
        </a:gradFill>
        <a:ln/>
      </dgm:spPr>
      <dgm:t>
        <a:bodyPr/>
        <a:lstStyle/>
        <a:p>
          <a:pPr algn="just">
            <a:lnSpc>
              <a:spcPct val="150000"/>
            </a:lnSpc>
            <a:buFont typeface="Arial" panose="020B0604020202020204" pitchFamily="34" charset="0"/>
            <a:buChar char="✔"/>
          </a:pPr>
          <a:r>
            <a:rPr lang="en-US" sz="1800">
              <a:solidFill>
                <a:schemeClr val="bg1"/>
              </a:solidFill>
              <a:latin typeface="Times New Roman" panose="02020603050405020304" pitchFamily="18" charset="0"/>
              <a:cs typeface="Times New Roman" panose="02020603050405020304" pitchFamily="18" charset="0"/>
            </a:rPr>
            <a:t>Nắm bắt được các kiến thức về HTML, CSS, SQL, v.v.</a:t>
          </a:r>
        </a:p>
      </dgm:t>
    </dgm:pt>
    <dgm:pt modelId="{08244DD1-7ADD-446F-AA66-A6E087016A21}" type="parTrans" cxnId="{DCA8D7AC-A9C3-44BC-9315-5F1CCB74833F}">
      <dgm:prSet/>
      <dgm:spPr/>
      <dgm:t>
        <a:bodyPr/>
        <a:lstStyle/>
        <a:p>
          <a:endParaRPr lang="en-US"/>
        </a:p>
      </dgm:t>
    </dgm:pt>
    <dgm:pt modelId="{6302EB07-68E4-427E-A97B-7952D98BB877}" type="sibTrans" cxnId="{DCA8D7AC-A9C3-44BC-9315-5F1CCB74833F}">
      <dgm:prSet/>
      <dgm:spPr/>
      <dgm:t>
        <a:bodyPr/>
        <a:lstStyle/>
        <a:p>
          <a:endParaRPr lang="en-US"/>
        </a:p>
      </dgm:t>
    </dgm:pt>
    <dgm:pt modelId="{726194A6-3C80-45B3-8D5E-AD8C7404A59F}">
      <dgm:prSet phldrT="[Text]" custT="1">
        <dgm:style>
          <a:lnRef idx="1">
            <a:schemeClr val="accent6"/>
          </a:lnRef>
          <a:fillRef idx="2">
            <a:schemeClr val="accent6"/>
          </a:fillRef>
          <a:effectRef idx="1">
            <a:schemeClr val="accent6"/>
          </a:effectRef>
          <a:fontRef idx="minor">
            <a:schemeClr val="dk1"/>
          </a:fontRef>
        </dgm:style>
      </dgm:prSet>
      <dgm:spPr>
        <a:gradFill rotWithShape="0">
          <a:gsLst>
            <a:gs pos="92000">
              <a:schemeClr val="accent6">
                <a:tint val="58000"/>
                <a:satMod val="108000"/>
                <a:lumMod val="110000"/>
              </a:schemeClr>
            </a:gs>
            <a:gs pos="21000">
              <a:schemeClr val="accent6">
                <a:tint val="81000"/>
                <a:satMod val="109000"/>
                <a:lumMod val="105000"/>
              </a:schemeClr>
            </a:gs>
          </a:gsLst>
        </a:gradFill>
        <a:ln/>
      </dgm:spPr>
      <dgm:t>
        <a:bodyPr/>
        <a:lstStyle/>
        <a:p>
          <a:pPr algn="just">
            <a:lnSpc>
              <a:spcPct val="150000"/>
            </a:lnSpc>
            <a:buFont typeface="Arial" panose="020B0604020202020204" pitchFamily="34" charset="0"/>
            <a:buChar char="✔"/>
          </a:pPr>
          <a:r>
            <a:rPr lang="en-US" sz="1800">
              <a:solidFill>
                <a:schemeClr val="bg1"/>
              </a:solidFill>
              <a:latin typeface="Times New Roman" panose="02020603050405020304" pitchFamily="18" charset="0"/>
              <a:cs typeface="Times New Roman" panose="02020603050405020304" pitchFamily="18" charset="0"/>
            </a:rPr>
            <a:t>Ứng dụng, phát triển được công nghệ thiết kế web bằng mô hình MVC .Net.</a:t>
          </a:r>
        </a:p>
      </dgm:t>
    </dgm:pt>
    <dgm:pt modelId="{C13D6D91-F826-473F-A553-896B0D6B05F1}" type="parTrans" cxnId="{CA02B35B-CF6C-4D81-9F9B-D28CC4B1D5F0}">
      <dgm:prSet/>
      <dgm:spPr/>
      <dgm:t>
        <a:bodyPr/>
        <a:lstStyle/>
        <a:p>
          <a:endParaRPr lang="en-US"/>
        </a:p>
      </dgm:t>
    </dgm:pt>
    <dgm:pt modelId="{B217FD98-8374-4180-A4A2-2889187BB5AD}" type="sibTrans" cxnId="{CA02B35B-CF6C-4D81-9F9B-D28CC4B1D5F0}">
      <dgm:prSet/>
      <dgm:spPr/>
      <dgm:t>
        <a:bodyPr/>
        <a:lstStyle/>
        <a:p>
          <a:endParaRPr lang="en-US"/>
        </a:p>
      </dgm:t>
    </dgm:pt>
    <dgm:pt modelId="{2160ED1F-3C52-4231-B23C-B6849B87269B}" type="pres">
      <dgm:prSet presAssocID="{ACF78660-BAD3-4F48-8B68-90A5160248AE}" presName="Name0" presStyleCnt="0">
        <dgm:presLayoutVars>
          <dgm:dir/>
          <dgm:animLvl val="lvl"/>
          <dgm:resizeHandles val="exact"/>
        </dgm:presLayoutVars>
      </dgm:prSet>
      <dgm:spPr/>
    </dgm:pt>
    <dgm:pt modelId="{35A057CE-BDEC-4232-AA5F-4714C0A881CF}" type="pres">
      <dgm:prSet presAssocID="{916E830E-60DD-4474-8933-33BEE35B665F}" presName="composite" presStyleCnt="0"/>
      <dgm:spPr/>
    </dgm:pt>
    <dgm:pt modelId="{FA3597F6-C07B-4586-BD85-A7D7322B0655}" type="pres">
      <dgm:prSet presAssocID="{916E830E-60DD-4474-8933-33BEE35B665F}" presName="parTx" presStyleLbl="alignNode1" presStyleIdx="0" presStyleCnt="2" custScaleX="111147" custScaleY="158265" custLinFactNeighborX="-6959" custLinFactNeighborY="-83735">
        <dgm:presLayoutVars>
          <dgm:chMax val="0"/>
          <dgm:chPref val="0"/>
          <dgm:bulletEnabled val="1"/>
        </dgm:presLayoutVars>
      </dgm:prSet>
      <dgm:spPr/>
    </dgm:pt>
    <dgm:pt modelId="{7B16A0BA-7B06-4A9F-87D0-5A960E66BAF9}" type="pres">
      <dgm:prSet presAssocID="{916E830E-60DD-4474-8933-33BEE35B665F}" presName="desTx" presStyleLbl="alignAccFollowNode1" presStyleIdx="0" presStyleCnt="2">
        <dgm:presLayoutVars>
          <dgm:bulletEnabled val="1"/>
        </dgm:presLayoutVars>
      </dgm:prSet>
      <dgm:spPr/>
    </dgm:pt>
    <dgm:pt modelId="{28D4A5DC-2783-42EE-AFDD-7D324202FCF6}" type="pres">
      <dgm:prSet presAssocID="{B5B4B9E9-A67A-4B89-BE93-5318EC006732}" presName="space" presStyleCnt="0"/>
      <dgm:spPr/>
    </dgm:pt>
    <dgm:pt modelId="{B39B0F08-7B27-481C-A738-790E78E7856A}" type="pres">
      <dgm:prSet presAssocID="{EC54FBF9-9689-41FC-9F87-580FA4AE84C2}" presName="composite" presStyleCnt="0"/>
      <dgm:spPr/>
    </dgm:pt>
    <dgm:pt modelId="{1CEF6537-0272-420A-8FFA-7F5F8181DD6F}" type="pres">
      <dgm:prSet presAssocID="{EC54FBF9-9689-41FC-9F87-580FA4AE84C2}" presName="parTx" presStyleLbl="alignNode1" presStyleIdx="1" presStyleCnt="2" custScaleX="111629" custScaleY="154457" custLinFactNeighborX="-488" custLinFactNeighborY="-62439">
        <dgm:presLayoutVars>
          <dgm:chMax val="0"/>
          <dgm:chPref val="0"/>
          <dgm:bulletEnabled val="1"/>
        </dgm:presLayoutVars>
      </dgm:prSet>
      <dgm:spPr/>
    </dgm:pt>
    <dgm:pt modelId="{0C30C4ED-8ECF-4CFA-A9C7-CC58782C0049}" type="pres">
      <dgm:prSet presAssocID="{EC54FBF9-9689-41FC-9F87-580FA4AE84C2}" presName="desTx" presStyleLbl="alignAccFollowNode1" presStyleIdx="1" presStyleCnt="2">
        <dgm:presLayoutVars>
          <dgm:bulletEnabled val="1"/>
        </dgm:presLayoutVars>
      </dgm:prSet>
      <dgm:spPr/>
    </dgm:pt>
  </dgm:ptLst>
  <dgm:cxnLst>
    <dgm:cxn modelId="{531E1E16-242F-4A7E-A50E-9E56AB69920A}" srcId="{ACF78660-BAD3-4F48-8B68-90A5160248AE}" destId="{EC54FBF9-9689-41FC-9F87-580FA4AE84C2}" srcOrd="1" destOrd="0" parTransId="{640DFE88-3DE0-4E96-BE2C-6832AC142823}" sibTransId="{0798845A-6539-4510-A82D-BCF37442510B}"/>
    <dgm:cxn modelId="{BA3B6917-4CDF-4635-8EA8-4E1BB2066CD5}" srcId="{ACF78660-BAD3-4F48-8B68-90A5160248AE}" destId="{916E830E-60DD-4474-8933-33BEE35B665F}" srcOrd="0" destOrd="0" parTransId="{D206456E-B19B-489E-B3DE-537F43D06E2C}" sibTransId="{B5B4B9E9-A67A-4B89-BE93-5318EC006732}"/>
    <dgm:cxn modelId="{4F28161E-FC9F-40BA-8EE2-A263690AB9E8}" type="presOf" srcId="{EC54FBF9-9689-41FC-9F87-580FA4AE84C2}" destId="{1CEF6537-0272-420A-8FFA-7F5F8181DD6F}" srcOrd="0" destOrd="0" presId="urn:microsoft.com/office/officeart/2005/8/layout/hList1"/>
    <dgm:cxn modelId="{A18F6C27-DD51-4CE9-BD5A-223E3B9BA829}" type="presOf" srcId="{726194A6-3C80-45B3-8D5E-AD8C7404A59F}" destId="{0C30C4ED-8ECF-4CFA-A9C7-CC58782C0049}" srcOrd="0" destOrd="2" presId="urn:microsoft.com/office/officeart/2005/8/layout/hList1"/>
    <dgm:cxn modelId="{CA02B35B-CF6C-4D81-9F9B-D28CC4B1D5F0}" srcId="{EC54FBF9-9689-41FC-9F87-580FA4AE84C2}" destId="{726194A6-3C80-45B3-8D5E-AD8C7404A59F}" srcOrd="2" destOrd="0" parTransId="{C13D6D91-F826-473F-A553-896B0D6B05F1}" sibTransId="{B217FD98-8374-4180-A4A2-2889187BB5AD}"/>
    <dgm:cxn modelId="{7B54B265-4818-407A-B0A1-41F83C971DB0}" srcId="{916E830E-60DD-4474-8933-33BEE35B665F}" destId="{85DBC53E-32DD-44D5-B9D5-52DF8C83CE41}" srcOrd="0" destOrd="0" parTransId="{FB9533C9-A0DE-4BBE-A631-DE2E31B6DED7}" sibTransId="{97D8B164-D026-43DD-B36C-53EBA3C0595D}"/>
    <dgm:cxn modelId="{35DBE54D-70E9-4B68-BDAB-CDBD0D8327A3}" type="presOf" srcId="{4EB84E1B-A9DC-4B6C-BABE-DCAEFA014546}" destId="{0C30C4ED-8ECF-4CFA-A9C7-CC58782C0049}" srcOrd="0" destOrd="0" presId="urn:microsoft.com/office/officeart/2005/8/layout/hList1"/>
    <dgm:cxn modelId="{3F129751-3463-48C9-B095-3CB487DE7768}" type="presOf" srcId="{ACF78660-BAD3-4F48-8B68-90A5160248AE}" destId="{2160ED1F-3C52-4231-B23C-B6849B87269B}" srcOrd="0" destOrd="0" presId="urn:microsoft.com/office/officeart/2005/8/layout/hList1"/>
    <dgm:cxn modelId="{7C213673-A2A0-4BF1-AB10-EF5495A1946D}" type="presOf" srcId="{E4B6E344-EB8A-4376-8BB2-19F8290208C2}" destId="{7B16A0BA-7B06-4A9F-87D0-5A960E66BAF9}" srcOrd="0" destOrd="1" presId="urn:microsoft.com/office/officeart/2005/8/layout/hList1"/>
    <dgm:cxn modelId="{8DA3E973-5B1B-4682-81F4-4ED36EABCB9D}" srcId="{916E830E-60DD-4474-8933-33BEE35B665F}" destId="{E4B6E344-EB8A-4376-8BB2-19F8290208C2}" srcOrd="1" destOrd="0" parTransId="{B6EE50A2-EB93-4E67-9386-3563369F92CC}" sibTransId="{F14FCFC4-F137-43B0-94B2-A5DFD21C83F5}"/>
    <dgm:cxn modelId="{8C69C79D-7459-476B-A2BE-E00B1BFEA08E}" type="presOf" srcId="{F7E49192-17AA-4275-8464-6AFC91F541D8}" destId="{0C30C4ED-8ECF-4CFA-A9C7-CC58782C0049}" srcOrd="0" destOrd="1" presId="urn:microsoft.com/office/officeart/2005/8/layout/hList1"/>
    <dgm:cxn modelId="{DCA8D7AC-A9C3-44BC-9315-5F1CCB74833F}" srcId="{EC54FBF9-9689-41FC-9F87-580FA4AE84C2}" destId="{F7E49192-17AA-4275-8464-6AFC91F541D8}" srcOrd="1" destOrd="0" parTransId="{08244DD1-7ADD-446F-AA66-A6E087016A21}" sibTransId="{6302EB07-68E4-427E-A97B-7952D98BB877}"/>
    <dgm:cxn modelId="{4E945ECA-8221-4E29-84EA-571311C50436}" type="presOf" srcId="{916E830E-60DD-4474-8933-33BEE35B665F}" destId="{FA3597F6-C07B-4586-BD85-A7D7322B0655}" srcOrd="0" destOrd="0" presId="urn:microsoft.com/office/officeart/2005/8/layout/hList1"/>
    <dgm:cxn modelId="{ECCA7DE8-5E0B-4BFB-8C4F-29B798C89B1C}" type="presOf" srcId="{85DBC53E-32DD-44D5-B9D5-52DF8C83CE41}" destId="{7B16A0BA-7B06-4A9F-87D0-5A960E66BAF9}" srcOrd="0" destOrd="0" presId="urn:microsoft.com/office/officeart/2005/8/layout/hList1"/>
    <dgm:cxn modelId="{B9D45FF7-C028-4F1B-9235-ADB655ED2981}" srcId="{EC54FBF9-9689-41FC-9F87-580FA4AE84C2}" destId="{4EB84E1B-A9DC-4B6C-BABE-DCAEFA014546}" srcOrd="0" destOrd="0" parTransId="{47DBC0EB-0E87-4A35-A39F-7CCF4FA1B2B5}" sibTransId="{2138C516-7041-4464-8144-84AE95ED6977}"/>
    <dgm:cxn modelId="{623C0244-F1BD-4DE6-B18C-8181081DCD2E}" type="presParOf" srcId="{2160ED1F-3C52-4231-B23C-B6849B87269B}" destId="{35A057CE-BDEC-4232-AA5F-4714C0A881CF}" srcOrd="0" destOrd="0" presId="urn:microsoft.com/office/officeart/2005/8/layout/hList1"/>
    <dgm:cxn modelId="{6D516F28-6EEB-4C74-9F3D-3698CA219B7E}" type="presParOf" srcId="{35A057CE-BDEC-4232-AA5F-4714C0A881CF}" destId="{FA3597F6-C07B-4586-BD85-A7D7322B0655}" srcOrd="0" destOrd="0" presId="urn:microsoft.com/office/officeart/2005/8/layout/hList1"/>
    <dgm:cxn modelId="{5EF01013-DBE8-43D1-8449-F9965A98189D}" type="presParOf" srcId="{35A057CE-BDEC-4232-AA5F-4714C0A881CF}" destId="{7B16A0BA-7B06-4A9F-87D0-5A960E66BAF9}" srcOrd="1" destOrd="0" presId="urn:microsoft.com/office/officeart/2005/8/layout/hList1"/>
    <dgm:cxn modelId="{D932B222-E80E-49D7-9F66-0FE0DA0E4169}" type="presParOf" srcId="{2160ED1F-3C52-4231-B23C-B6849B87269B}" destId="{28D4A5DC-2783-42EE-AFDD-7D324202FCF6}" srcOrd="1" destOrd="0" presId="urn:microsoft.com/office/officeart/2005/8/layout/hList1"/>
    <dgm:cxn modelId="{4D31CACB-2110-4806-8B8A-05DEE3B0C399}" type="presParOf" srcId="{2160ED1F-3C52-4231-B23C-B6849B87269B}" destId="{B39B0F08-7B27-481C-A738-790E78E7856A}" srcOrd="2" destOrd="0" presId="urn:microsoft.com/office/officeart/2005/8/layout/hList1"/>
    <dgm:cxn modelId="{33F8886C-E6B5-4A11-9761-2A1708A342CA}" type="presParOf" srcId="{B39B0F08-7B27-481C-A738-790E78E7856A}" destId="{1CEF6537-0272-420A-8FFA-7F5F8181DD6F}" srcOrd="0" destOrd="0" presId="urn:microsoft.com/office/officeart/2005/8/layout/hList1"/>
    <dgm:cxn modelId="{8B3107EE-B030-49C3-9B32-DE10A9642201}" type="presParOf" srcId="{B39B0F08-7B27-481C-A738-790E78E7856A}" destId="{0C30C4ED-8ECF-4CFA-A9C7-CC58782C0049}"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16535A-586E-428C-961E-527173D20C17}">
      <dsp:nvSpPr>
        <dsp:cNvPr id="0" name=""/>
        <dsp:cNvSpPr/>
      </dsp:nvSpPr>
      <dsp:spPr>
        <a:xfrm rot="1571271">
          <a:off x="4316746" y="2927529"/>
          <a:ext cx="42607" cy="49833"/>
        </a:xfrm>
        <a:custGeom>
          <a:avLst/>
          <a:gdLst/>
          <a:ahLst/>
          <a:cxnLst/>
          <a:rect l="0" t="0" r="0" b="0"/>
          <a:pathLst>
            <a:path>
              <a:moveTo>
                <a:pt x="0" y="24916"/>
              </a:moveTo>
              <a:lnTo>
                <a:pt x="42607" y="24916"/>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C4539A8-73B4-4919-B6A8-3205C1C798F4}">
      <dsp:nvSpPr>
        <dsp:cNvPr id="0" name=""/>
        <dsp:cNvSpPr/>
      </dsp:nvSpPr>
      <dsp:spPr>
        <a:xfrm rot="18790904">
          <a:off x="4238453" y="1293954"/>
          <a:ext cx="94410" cy="49833"/>
        </a:xfrm>
        <a:custGeom>
          <a:avLst/>
          <a:gdLst/>
          <a:ahLst/>
          <a:cxnLst/>
          <a:rect l="0" t="0" r="0" b="0"/>
          <a:pathLst>
            <a:path>
              <a:moveTo>
                <a:pt x="0" y="24916"/>
              </a:moveTo>
              <a:lnTo>
                <a:pt x="94410" y="24916"/>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1DC050D-24BB-46A7-AE92-7A1F1F1A4866}">
      <dsp:nvSpPr>
        <dsp:cNvPr id="0" name=""/>
        <dsp:cNvSpPr/>
      </dsp:nvSpPr>
      <dsp:spPr>
        <a:xfrm>
          <a:off x="815173" y="946970"/>
          <a:ext cx="3687525" cy="2576162"/>
        </a:xfrm>
        <a:prstGeom prst="ellipse">
          <a:avLst/>
        </a:prstGeom>
        <a:gradFill rotWithShape="0">
          <a:gsLst>
            <a:gs pos="0">
              <a:schemeClr val="accent6">
                <a:lumMod val="0"/>
                <a:lumOff val="100000"/>
              </a:schemeClr>
            </a:gs>
            <a:gs pos="71000">
              <a:schemeClr val="accent6">
                <a:lumMod val="0"/>
                <a:lumOff val="100000"/>
              </a:schemeClr>
            </a:gs>
            <a:gs pos="50000">
              <a:schemeClr val="accent6">
                <a:lumMod val="100000"/>
              </a:schemeClr>
            </a:gs>
          </a:gsLst>
          <a:path path="circle">
            <a:fillToRect l="50000" t="-80000" r="50000" b="180000"/>
          </a:path>
        </a:gra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4A862F-9DB5-4579-BB25-DA7AB68A57D0}">
      <dsp:nvSpPr>
        <dsp:cNvPr id="0" name=""/>
        <dsp:cNvSpPr/>
      </dsp:nvSpPr>
      <dsp:spPr>
        <a:xfrm>
          <a:off x="4091261" y="0"/>
          <a:ext cx="1465242" cy="1490709"/>
        </a:xfrm>
        <a:prstGeom prst="ellipse">
          <a:avLst/>
        </a:prstGeom>
        <a:gradFill rotWithShape="0">
          <a:gsLst>
            <a:gs pos="0">
              <a:schemeClr val="accent6">
                <a:lumMod val="0"/>
                <a:lumOff val="100000"/>
              </a:schemeClr>
            </a:gs>
            <a:gs pos="38000">
              <a:schemeClr val="accent6">
                <a:lumMod val="0"/>
                <a:lumOff val="100000"/>
              </a:schemeClr>
            </a:gs>
            <a:gs pos="90000">
              <a:schemeClr val="accent6">
                <a:lumMod val="100000"/>
              </a:schemeClr>
            </a:gs>
          </a:gsLst>
          <a:path path="circle">
            <a:fillToRect l="50000" t="-80000" r="50000" b="180000"/>
          </a:path>
        </a:gra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Font typeface="Arial" panose="020B0604020202020204" pitchFamily="34" charset="0"/>
            <a:buNone/>
          </a:pPr>
          <a:r>
            <a:rPr lang="en-US" sz="2000" b="0" kern="1200">
              <a:solidFill>
                <a:schemeClr val="bg1">
                  <a:lumMod val="95000"/>
                  <a:lumOff val="5000"/>
                </a:schemeClr>
              </a:solidFill>
              <a:latin typeface="Times New Roman" panose="02020603050405020304" pitchFamily="18" charset="0"/>
              <a:cs typeface="Times New Roman" panose="02020603050405020304" pitchFamily="18" charset="0"/>
            </a:rPr>
            <a:t>Đối với khách hàng</a:t>
          </a:r>
        </a:p>
      </dsp:txBody>
      <dsp:txXfrm>
        <a:off x="4305841" y="218309"/>
        <a:ext cx="1036082" cy="1054091"/>
      </dsp:txXfrm>
    </dsp:sp>
    <dsp:sp modelId="{3D1A3636-05E2-417C-8EBF-6915A27E1CB2}">
      <dsp:nvSpPr>
        <dsp:cNvPr id="0" name=""/>
        <dsp:cNvSpPr/>
      </dsp:nvSpPr>
      <dsp:spPr>
        <a:xfrm>
          <a:off x="4253588" y="2598677"/>
          <a:ext cx="1621164" cy="1421745"/>
        </a:xfrm>
        <a:prstGeom prst="ellipse">
          <a:avLst/>
        </a:prstGeom>
        <a:gradFill rotWithShape="0">
          <a:gsLst>
            <a:gs pos="70786">
              <a:srgbClr val="B3D8C6"/>
            </a:gs>
            <a:gs pos="86500">
              <a:srgbClr val="8EC6AA"/>
            </a:gs>
            <a:gs pos="0">
              <a:schemeClr val="accent6">
                <a:lumMod val="0"/>
                <a:lumOff val="100000"/>
              </a:schemeClr>
            </a:gs>
            <a:gs pos="38000">
              <a:schemeClr val="accent6">
                <a:lumMod val="0"/>
                <a:lumOff val="100000"/>
              </a:schemeClr>
            </a:gs>
            <a:gs pos="86000">
              <a:schemeClr val="accent6">
                <a:lumMod val="100000"/>
              </a:schemeClr>
            </a:gs>
          </a:gsLst>
          <a:path path="circle">
            <a:fillToRect l="50000" t="-80000" r="50000" b="180000"/>
          </a:path>
        </a:gra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solidFill>
                <a:schemeClr val="bg1">
                  <a:lumMod val="95000"/>
                  <a:lumOff val="5000"/>
                </a:schemeClr>
              </a:solidFill>
              <a:latin typeface="Times New Roman" panose="02020603050405020304" pitchFamily="18" charset="0"/>
              <a:cs typeface="Times New Roman" panose="02020603050405020304" pitchFamily="18" charset="0"/>
            </a:rPr>
            <a:t>Đối với doanh nghiệp</a:t>
          </a:r>
        </a:p>
      </dsp:txBody>
      <dsp:txXfrm>
        <a:off x="4491002" y="2806887"/>
        <a:ext cx="1146336" cy="1005325"/>
      </dsp:txXfrm>
    </dsp:sp>
    <dsp:sp modelId="{4096F956-0F7F-4C9B-BCC4-6C681FD4BC7E}">
      <dsp:nvSpPr>
        <dsp:cNvPr id="0" name=""/>
        <dsp:cNvSpPr/>
      </dsp:nvSpPr>
      <dsp:spPr>
        <a:xfrm>
          <a:off x="6314544" y="2598677"/>
          <a:ext cx="2431746" cy="14217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285750" lvl="1" indent="-285750" algn="l" defTabSz="2311400">
            <a:lnSpc>
              <a:spcPct val="90000"/>
            </a:lnSpc>
            <a:spcBef>
              <a:spcPct val="0"/>
            </a:spcBef>
            <a:spcAft>
              <a:spcPct val="15000"/>
            </a:spcAft>
            <a:buChar char="•"/>
          </a:pPr>
          <a:endParaRPr lang="en-US" sz="5200" kern="1200"/>
        </a:p>
        <a:p>
          <a:pPr marL="285750" lvl="1" indent="-285750" algn="l" defTabSz="2311400">
            <a:lnSpc>
              <a:spcPct val="90000"/>
            </a:lnSpc>
            <a:spcBef>
              <a:spcPct val="0"/>
            </a:spcBef>
            <a:spcAft>
              <a:spcPct val="15000"/>
            </a:spcAft>
            <a:buChar char="•"/>
          </a:pPr>
          <a:endParaRPr lang="en-US" sz="5200" kern="1200"/>
        </a:p>
      </dsp:txBody>
      <dsp:txXfrm>
        <a:off x="6314544" y="2598677"/>
        <a:ext cx="2431746" cy="14217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3597F6-C07B-4586-BD85-A7D7322B0655}">
      <dsp:nvSpPr>
        <dsp:cNvPr id="0" name=""/>
        <dsp:cNvSpPr/>
      </dsp:nvSpPr>
      <dsp:spPr>
        <a:xfrm>
          <a:off x="0" y="0"/>
          <a:ext cx="4795251" cy="1321829"/>
        </a:xfrm>
        <a:prstGeom prst="rect">
          <a:avLst/>
        </a:prstGeom>
        <a:gradFill flip="none" rotWithShape="1">
          <a:gsLst>
            <a:gs pos="100000">
              <a:schemeClr val="tx2">
                <a:lumMod val="20000"/>
                <a:lumOff val="80000"/>
              </a:schemeClr>
            </a:gs>
            <a:gs pos="100000">
              <a:schemeClr val="tx1"/>
            </a:gs>
            <a:gs pos="100000">
              <a:schemeClr val="tx1"/>
            </a:gs>
          </a:gsLst>
          <a:lin ang="16200000" scaled="1"/>
          <a:tileRect/>
        </a:gra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Font typeface="Symbol" panose="05050102010706020507" pitchFamily="18" charset="2"/>
            <a:buNone/>
          </a:pPr>
          <a:r>
            <a:rPr lang="en-US" sz="2000" b="1" kern="1200">
              <a:solidFill>
                <a:schemeClr val="bg1"/>
              </a:solidFill>
              <a:effectLst/>
              <a:latin typeface="Times New Roman" panose="02020603050405020304" pitchFamily="18" charset="0"/>
              <a:cs typeface="Times New Roman" panose="02020603050405020304" pitchFamily="18" charset="0"/>
            </a:rPr>
            <a:t>Ý nghĩa khoa học thực tiễn</a:t>
          </a:r>
        </a:p>
      </dsp:txBody>
      <dsp:txXfrm>
        <a:off x="0" y="0"/>
        <a:ext cx="4795251" cy="1321829"/>
      </dsp:txXfrm>
    </dsp:sp>
    <dsp:sp modelId="{7B16A0BA-7B06-4A9F-87D0-5A960E66BAF9}">
      <dsp:nvSpPr>
        <dsp:cNvPr id="0" name=""/>
        <dsp:cNvSpPr/>
      </dsp:nvSpPr>
      <dsp:spPr>
        <a:xfrm>
          <a:off x="246090" y="1086228"/>
          <a:ext cx="4314332" cy="3423015"/>
        </a:xfrm>
        <a:prstGeom prst="rect">
          <a:avLst/>
        </a:prstGeom>
        <a:gradFill rotWithShape="0">
          <a:gsLst>
            <a:gs pos="35000">
              <a:schemeClr val="accent6">
                <a:tint val="58000"/>
                <a:satMod val="108000"/>
                <a:lumMod val="110000"/>
              </a:schemeClr>
            </a:gs>
            <a:gs pos="42000">
              <a:schemeClr val="accent6">
                <a:tint val="81000"/>
                <a:satMod val="109000"/>
                <a:lumMod val="105000"/>
              </a:schemeClr>
            </a:gs>
          </a:gsLst>
          <a:lin ang="5040000" scaled="0"/>
        </a:gradFill>
        <a:ln w="9525" cap="flat" cmpd="sng" algn="ctr">
          <a:solidFill>
            <a:schemeClr val="accent6"/>
          </a:solidFill>
          <a:prstDash val="solid"/>
        </a:ln>
        <a:effectLst/>
      </dsp:spPr>
      <dsp:style>
        <a:lnRef idx="1">
          <a:schemeClr val="accent6"/>
        </a:lnRef>
        <a:fillRef idx="2">
          <a:schemeClr val="accent6"/>
        </a:fillRef>
        <a:effectRef idx="1">
          <a:schemeClr val="accent6"/>
        </a:effectRef>
        <a:fontRef idx="minor">
          <a:schemeClr val="dk1"/>
        </a:fontRef>
      </dsp:style>
      <dsp:txBody>
        <a:bodyPr spcFirstLastPara="0" vert="horz" wrap="square" lIns="96012" tIns="96012" rIns="128016" bIns="144018" numCol="1" spcCol="1270" anchor="t" anchorCtr="0">
          <a:noAutofit/>
        </a:bodyPr>
        <a:lstStyle/>
        <a:p>
          <a:pPr marL="171450" lvl="1" indent="-171450" algn="just" defTabSz="800100">
            <a:lnSpc>
              <a:spcPct val="150000"/>
            </a:lnSpc>
            <a:spcBef>
              <a:spcPct val="0"/>
            </a:spcBef>
            <a:spcAft>
              <a:spcPct val="15000"/>
            </a:spcAft>
            <a:buFont typeface="Wingdings" panose="05000000000000000000" pitchFamily="2" charset="2"/>
            <a:buChar char="v"/>
          </a:pPr>
          <a:r>
            <a:rPr lang="en-US" sz="1800" kern="1200">
              <a:solidFill>
                <a:schemeClr val="bg1"/>
              </a:solidFill>
              <a:latin typeface="Times New Roman" panose="02020603050405020304" pitchFamily="18" charset="0"/>
              <a:cs typeface="Times New Roman" panose="02020603050405020304" pitchFamily="18" charset="0"/>
            </a:rPr>
            <a:t>Website được xây dựng đã áp dụng thành tựu của công nghệ thông tin vào lĩnh vực thương mại.</a:t>
          </a:r>
        </a:p>
        <a:p>
          <a:pPr marL="171450" lvl="1" indent="-171450" algn="just" defTabSz="800100">
            <a:lnSpc>
              <a:spcPct val="150000"/>
            </a:lnSpc>
            <a:spcBef>
              <a:spcPct val="0"/>
            </a:spcBef>
            <a:spcAft>
              <a:spcPct val="15000"/>
            </a:spcAft>
            <a:buFont typeface="Wingdings" panose="05000000000000000000" pitchFamily="2" charset="2"/>
            <a:buChar char="v"/>
          </a:pPr>
          <a:r>
            <a:rPr lang="en-US" sz="1800" kern="1200">
              <a:solidFill>
                <a:schemeClr val="bg1"/>
              </a:solidFill>
              <a:latin typeface="Times New Roman" panose="02020603050405020304" pitchFamily="18" charset="0"/>
              <a:cs typeface="Times New Roman" panose="02020603050405020304" pitchFamily="18" charset="0"/>
            </a:rPr>
            <a:t>Dễ dàng quảng bá sản phẩm của mình đến với mọi người mà còn giúp khách hàng chỉ cần ở nhà và thực hiện vài thao tác nhỏ là có thể nhận tận sản phẩm mình mong muốn.</a:t>
          </a:r>
        </a:p>
      </dsp:txBody>
      <dsp:txXfrm>
        <a:off x="246090" y="1086228"/>
        <a:ext cx="4314332" cy="3423015"/>
      </dsp:txXfrm>
    </dsp:sp>
    <dsp:sp modelId="{1CEF6537-0272-420A-8FFA-7F5F8181DD6F}">
      <dsp:nvSpPr>
        <dsp:cNvPr id="0" name=""/>
        <dsp:cNvSpPr/>
      </dsp:nvSpPr>
      <dsp:spPr>
        <a:xfrm>
          <a:off x="5383834" y="0"/>
          <a:ext cx="4816046" cy="1290024"/>
        </a:xfrm>
        <a:prstGeom prst="rect">
          <a:avLst/>
        </a:prstGeom>
        <a:gradFill flip="none" rotWithShape="1">
          <a:gsLst>
            <a:gs pos="100000">
              <a:schemeClr val="tx2">
                <a:lumMod val="20000"/>
                <a:lumOff val="80000"/>
              </a:schemeClr>
            </a:gs>
            <a:gs pos="100000">
              <a:schemeClr val="accent2">
                <a:lumMod val="97000"/>
                <a:lumOff val="3000"/>
              </a:schemeClr>
            </a:gs>
            <a:gs pos="100000">
              <a:schemeClr val="tx1"/>
            </a:gs>
          </a:gsLst>
          <a:lin ang="16200000" scaled="1"/>
          <a:tileRect/>
        </a:gra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Font typeface="Symbol" panose="05050102010706020507" pitchFamily="18" charset="2"/>
            <a:buNone/>
          </a:pPr>
          <a:r>
            <a:rPr lang="en-US" sz="2000" b="1" kern="120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quả mong muốn của đề tài</a:t>
          </a:r>
          <a:endParaRPr lang="en-US" sz="2000" kern="1200">
            <a:solidFill>
              <a:schemeClr val="bg1"/>
            </a:solidFill>
            <a:latin typeface="Times New Roman" panose="02020603050405020304" pitchFamily="18" charset="0"/>
            <a:cs typeface="Times New Roman" panose="02020603050405020304" pitchFamily="18" charset="0"/>
          </a:endParaRPr>
        </a:p>
      </dsp:txBody>
      <dsp:txXfrm>
        <a:off x="5383834" y="0"/>
        <a:ext cx="4816046" cy="1290024"/>
      </dsp:txXfrm>
    </dsp:sp>
    <dsp:sp modelId="{0C30C4ED-8ECF-4CFA-A9C7-CC58782C0049}">
      <dsp:nvSpPr>
        <dsp:cNvPr id="0" name=""/>
        <dsp:cNvSpPr/>
      </dsp:nvSpPr>
      <dsp:spPr>
        <a:xfrm>
          <a:off x="5655745" y="1078277"/>
          <a:ext cx="4314332" cy="3423015"/>
        </a:xfrm>
        <a:prstGeom prst="rect">
          <a:avLst/>
        </a:prstGeom>
        <a:gradFill rotWithShape="0">
          <a:gsLst>
            <a:gs pos="92000">
              <a:schemeClr val="accent6">
                <a:tint val="58000"/>
                <a:satMod val="108000"/>
                <a:lumMod val="110000"/>
              </a:schemeClr>
            </a:gs>
            <a:gs pos="21000">
              <a:schemeClr val="accent6">
                <a:tint val="81000"/>
                <a:satMod val="109000"/>
                <a:lumMod val="105000"/>
              </a:schemeClr>
            </a:gs>
          </a:gsLst>
          <a:lin ang="5040000" scaled="0"/>
        </a:gradFill>
        <a:ln w="9525" cap="flat" cmpd="sng" algn="ctr">
          <a:solidFill>
            <a:schemeClr val="accent6"/>
          </a:solidFill>
          <a:prstDash val="solid"/>
        </a:ln>
        <a:effectLst/>
      </dsp:spPr>
      <dsp:style>
        <a:lnRef idx="1">
          <a:schemeClr val="accent6"/>
        </a:lnRef>
        <a:fillRef idx="2">
          <a:schemeClr val="accent6"/>
        </a:fillRef>
        <a:effectRef idx="1">
          <a:schemeClr val="accent6"/>
        </a:effectRef>
        <a:fontRef idx="minor">
          <a:schemeClr val="dk1"/>
        </a:fontRef>
      </dsp:style>
      <dsp:txBody>
        <a:bodyPr spcFirstLastPara="0" vert="horz" wrap="square" lIns="96012" tIns="96012" rIns="128016" bIns="144018" numCol="1" spcCol="1270" anchor="t" anchorCtr="0">
          <a:noAutofit/>
        </a:bodyPr>
        <a:lstStyle/>
        <a:p>
          <a:pPr marL="171450" lvl="1" indent="-171450" algn="just" defTabSz="800100">
            <a:lnSpc>
              <a:spcPct val="150000"/>
            </a:lnSpc>
            <a:spcBef>
              <a:spcPct val="0"/>
            </a:spcBef>
            <a:spcAft>
              <a:spcPct val="15000"/>
            </a:spcAft>
            <a:buFont typeface="Arial" panose="020B0604020202020204" pitchFamily="34" charset="0"/>
            <a:buChar char="✔"/>
          </a:pPr>
          <a:r>
            <a:rPr lang="en-US" sz="1800" kern="1200">
              <a:solidFill>
                <a:schemeClr val="bg1"/>
              </a:solidFill>
              <a:latin typeface="Times New Roman" panose="02020603050405020304" pitchFamily="18" charset="0"/>
              <a:cs typeface="Times New Roman" panose="02020603050405020304" pitchFamily="18" charset="0"/>
            </a:rPr>
            <a:t>Xây dựng thành công web bán máy ảnh cho cửa hang máy ảnh MayAnhPho.</a:t>
          </a:r>
        </a:p>
        <a:p>
          <a:pPr marL="171450" lvl="1" indent="-171450" algn="just" defTabSz="800100">
            <a:lnSpc>
              <a:spcPct val="150000"/>
            </a:lnSpc>
            <a:spcBef>
              <a:spcPct val="0"/>
            </a:spcBef>
            <a:spcAft>
              <a:spcPct val="15000"/>
            </a:spcAft>
            <a:buFont typeface="Arial" panose="020B0604020202020204" pitchFamily="34" charset="0"/>
            <a:buChar char="✔"/>
          </a:pPr>
          <a:r>
            <a:rPr lang="en-US" sz="1800" kern="1200">
              <a:solidFill>
                <a:schemeClr val="bg1"/>
              </a:solidFill>
              <a:latin typeface="Times New Roman" panose="02020603050405020304" pitchFamily="18" charset="0"/>
              <a:cs typeface="Times New Roman" panose="02020603050405020304" pitchFamily="18" charset="0"/>
            </a:rPr>
            <a:t>Nắm bắt được các kiến thức về HTML, CSS, SQL, v.v.</a:t>
          </a:r>
        </a:p>
        <a:p>
          <a:pPr marL="171450" lvl="1" indent="-171450" algn="just" defTabSz="800100">
            <a:lnSpc>
              <a:spcPct val="150000"/>
            </a:lnSpc>
            <a:spcBef>
              <a:spcPct val="0"/>
            </a:spcBef>
            <a:spcAft>
              <a:spcPct val="15000"/>
            </a:spcAft>
            <a:buFont typeface="Arial" panose="020B0604020202020204" pitchFamily="34" charset="0"/>
            <a:buChar char="✔"/>
          </a:pPr>
          <a:r>
            <a:rPr lang="en-US" sz="1800" kern="1200">
              <a:solidFill>
                <a:schemeClr val="bg1"/>
              </a:solidFill>
              <a:latin typeface="Times New Roman" panose="02020603050405020304" pitchFamily="18" charset="0"/>
              <a:cs typeface="Times New Roman" panose="02020603050405020304" pitchFamily="18" charset="0"/>
            </a:rPr>
            <a:t>Ứng dụng, phát triển được công nghệ thiết kế web bằng mô hình MVC .Net.</a:t>
          </a:r>
        </a:p>
      </dsp:txBody>
      <dsp:txXfrm>
        <a:off x="5655745" y="1078277"/>
        <a:ext cx="4314332" cy="3423015"/>
      </dsp:txXfrm>
    </dsp:sp>
  </dsp:spTree>
</dsp:drawing>
</file>

<file path=ppt/diagrams/layout1.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5/17/2022</a:t>
            </a:fld>
            <a:endParaRPr lang="en-US"/>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5/17/2022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12</a:t>
            </a:fld>
            <a:endParaRPr lang="en-US" dirty="0"/>
          </a:p>
        </p:txBody>
      </p:sp>
    </p:spTree>
    <p:extLst>
      <p:ext uri="{BB962C8B-B14F-4D97-AF65-F5344CB8AC3E}">
        <p14:creationId xmlns:p14="http://schemas.microsoft.com/office/powerpoint/2010/main" val="3545784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13</a:t>
            </a:fld>
            <a:endParaRPr lang="en-US" dirty="0"/>
          </a:p>
        </p:txBody>
      </p:sp>
    </p:spTree>
    <p:extLst>
      <p:ext uri="{BB962C8B-B14F-4D97-AF65-F5344CB8AC3E}">
        <p14:creationId xmlns:p14="http://schemas.microsoft.com/office/powerpoint/2010/main" val="14016881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14</a:t>
            </a:fld>
            <a:endParaRPr lang="en-US" dirty="0"/>
          </a:p>
        </p:txBody>
      </p:sp>
    </p:spTree>
    <p:extLst>
      <p:ext uri="{BB962C8B-B14F-4D97-AF65-F5344CB8AC3E}">
        <p14:creationId xmlns:p14="http://schemas.microsoft.com/office/powerpoint/2010/main" val="33224199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15</a:t>
            </a:fld>
            <a:endParaRPr lang="en-US" dirty="0"/>
          </a:p>
        </p:txBody>
      </p:sp>
    </p:spTree>
    <p:extLst>
      <p:ext uri="{BB962C8B-B14F-4D97-AF65-F5344CB8AC3E}">
        <p14:creationId xmlns:p14="http://schemas.microsoft.com/office/powerpoint/2010/main" val="20955919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16</a:t>
            </a:fld>
            <a:endParaRPr lang="en-US" dirty="0"/>
          </a:p>
        </p:txBody>
      </p:sp>
    </p:spTree>
    <p:extLst>
      <p:ext uri="{BB962C8B-B14F-4D97-AF65-F5344CB8AC3E}">
        <p14:creationId xmlns:p14="http://schemas.microsoft.com/office/powerpoint/2010/main" val="42650419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3475917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83F1C3-4FA3-4491-97F4-43CA9C8BDFDF}" type="slidenum">
              <a:rPr lang="en-US" smtClean="0"/>
              <a:t>3</a:t>
            </a:fld>
            <a:endParaRPr lang="en-US"/>
          </a:p>
        </p:txBody>
      </p:sp>
    </p:spTree>
    <p:extLst>
      <p:ext uri="{BB962C8B-B14F-4D97-AF65-F5344CB8AC3E}">
        <p14:creationId xmlns:p14="http://schemas.microsoft.com/office/powerpoint/2010/main" val="2744080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83F1C3-4FA3-4491-97F4-43CA9C8BDFDF}" type="slidenum">
              <a:rPr lang="en-US" smtClean="0"/>
              <a:t>4</a:t>
            </a:fld>
            <a:endParaRPr lang="en-US"/>
          </a:p>
        </p:txBody>
      </p:sp>
    </p:spTree>
    <p:extLst>
      <p:ext uri="{BB962C8B-B14F-4D97-AF65-F5344CB8AC3E}">
        <p14:creationId xmlns:p14="http://schemas.microsoft.com/office/powerpoint/2010/main" val="14537138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7</a:t>
            </a:fld>
            <a:endParaRPr lang="en-US" dirty="0"/>
          </a:p>
        </p:txBody>
      </p:sp>
    </p:spTree>
    <p:extLst>
      <p:ext uri="{BB962C8B-B14F-4D97-AF65-F5344CB8AC3E}">
        <p14:creationId xmlns:p14="http://schemas.microsoft.com/office/powerpoint/2010/main" val="428103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8</a:t>
            </a:fld>
            <a:endParaRPr lang="en-US" dirty="0"/>
          </a:p>
        </p:txBody>
      </p:sp>
    </p:spTree>
    <p:extLst>
      <p:ext uri="{BB962C8B-B14F-4D97-AF65-F5344CB8AC3E}">
        <p14:creationId xmlns:p14="http://schemas.microsoft.com/office/powerpoint/2010/main" val="42844002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9</a:t>
            </a:fld>
            <a:endParaRPr lang="en-US" dirty="0"/>
          </a:p>
        </p:txBody>
      </p:sp>
    </p:spTree>
    <p:extLst>
      <p:ext uri="{BB962C8B-B14F-4D97-AF65-F5344CB8AC3E}">
        <p14:creationId xmlns:p14="http://schemas.microsoft.com/office/powerpoint/2010/main" val="38434609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10</a:t>
            </a:fld>
            <a:endParaRPr lang="en-US" dirty="0"/>
          </a:p>
        </p:txBody>
      </p:sp>
    </p:spTree>
    <p:extLst>
      <p:ext uri="{BB962C8B-B14F-4D97-AF65-F5344CB8AC3E}">
        <p14:creationId xmlns:p14="http://schemas.microsoft.com/office/powerpoint/2010/main" val="17887983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11</a:t>
            </a:fld>
            <a:endParaRPr lang="en-US" dirty="0"/>
          </a:p>
        </p:txBody>
      </p:sp>
    </p:spTree>
    <p:extLst>
      <p:ext uri="{BB962C8B-B14F-4D97-AF65-F5344CB8AC3E}">
        <p14:creationId xmlns:p14="http://schemas.microsoft.com/office/powerpoint/2010/main" val="15046855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4470315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alette Amusem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a:p>
        </p:txBody>
      </p:sp>
    </p:spTree>
    <p:extLst>
      <p:ext uri="{BB962C8B-B14F-4D97-AF65-F5344CB8AC3E}">
        <p14:creationId xmlns:p14="http://schemas.microsoft.com/office/powerpoint/2010/main" val="1542889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mersive palette Amusements">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3573114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F310904-DE8F-4B8E-99C6-5AFA03672FFA}" type="datetimeFigureOut">
              <a:rPr lang="en-US" smtClean="0"/>
              <a:t>5/17/2022</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11095433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310904-DE8F-4B8E-99C6-5AFA03672FFA}" type="datetimeFigureOut">
              <a:rPr lang="en-US" smtClean="0"/>
              <a:t>5/17/2022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37290115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310904-DE8F-4B8E-99C6-5AFA03672FFA}" type="datetimeFigureOut">
              <a:rPr lang="en-US" smtClean="0"/>
              <a:t>5/17/2022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7411617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F310904-DE8F-4B8E-99C6-5AFA03672FFA}" type="datetimeFigureOut">
              <a:rPr lang="en-US" smtClean="0"/>
              <a:t>5/17/2022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32729923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F310904-DE8F-4B8E-99C6-5AFA03672FFA}" type="datetimeFigureOut">
              <a:rPr lang="en-US" smtClean="0"/>
              <a:t>5/17/2022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140271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F310904-DE8F-4B8E-99C6-5AFA03672FFA}" type="datetimeFigureOut">
              <a:rPr lang="en-US" smtClean="0"/>
              <a:t>5/17/2022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33195158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310904-DE8F-4B8E-99C6-5AFA03672FFA}" type="datetimeFigureOut">
              <a:rPr lang="en-US" smtClean="0"/>
              <a:t>5/17/2022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8188911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310904-DE8F-4B8E-99C6-5AFA03672FFA}" type="datetimeFigureOut">
              <a:rPr lang="en-US" smtClean="0"/>
              <a:t>5/17/2022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35851329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310904-DE8F-4B8E-99C6-5AFA03672FFA}" type="datetimeFigureOut">
              <a:rPr lang="en-US" smtClean="0"/>
              <a:t>5/17/2022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703525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310904-DE8F-4B8E-99C6-5AFA03672FFA}" type="datetimeFigureOut">
              <a:rPr lang="en-US" smtClean="0"/>
              <a:t>5/17/2022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13369816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310904-DE8F-4B8E-99C6-5AFA03672FFA}" type="datetimeFigureOut">
              <a:rPr lang="en-US" smtClean="0"/>
              <a:t>5/17/2022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275352473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310904-DE8F-4B8E-99C6-5AFA03672FFA}" type="datetimeFigureOut">
              <a:rPr lang="en-US" smtClean="0"/>
              <a:t>5/17/2022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90615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310904-DE8F-4B8E-99C6-5AFA03672FFA}" type="datetimeFigureOut">
              <a:rPr lang="en-US" smtClean="0"/>
              <a:t>5/17/2022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26581706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F310904-DE8F-4B8E-99C6-5AFA03672FFA}" type="datetimeFigureOut">
              <a:rPr lang="en-US" smtClean="0"/>
              <a:t>5/17/2022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798750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F310904-DE8F-4B8E-99C6-5AFA03672FFA}" type="datetimeFigureOut">
              <a:rPr lang="en-US" smtClean="0"/>
              <a:t>5/17/2022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156034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p>
        </p:txBody>
      </p:sp>
    </p:spTree>
    <p:extLst>
      <p:ext uri="{BB962C8B-B14F-4D97-AF65-F5344CB8AC3E}">
        <p14:creationId xmlns:p14="http://schemas.microsoft.com/office/powerpoint/2010/main" val="29019032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310904-DE8F-4B8E-99C6-5AFA03672FFA}" type="datetimeFigureOut">
              <a:rPr lang="en-US" smtClean="0"/>
              <a:t>5/17/2022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391173516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310904-DE8F-4B8E-99C6-5AFA03672FFA}" type="datetimeFigureOut">
              <a:rPr lang="en-US" smtClean="0"/>
              <a:t>5/17/2022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a:p>
        </p:txBody>
      </p:sp>
    </p:spTree>
    <p:extLst>
      <p:ext uri="{BB962C8B-B14F-4D97-AF65-F5344CB8AC3E}">
        <p14:creationId xmlns:p14="http://schemas.microsoft.com/office/powerpoint/2010/main" val="190446910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78677964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91493472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421904338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Immersive palette Star of the show">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a:p>
        </p:txBody>
      </p:sp>
    </p:spTree>
    <p:extLst>
      <p:ext uri="{BB962C8B-B14F-4D97-AF65-F5344CB8AC3E}">
        <p14:creationId xmlns:p14="http://schemas.microsoft.com/office/powerpoint/2010/main" val="1911432064"/>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Palette Balance ac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p>
        </p:txBody>
      </p:sp>
    </p:spTree>
    <p:extLst>
      <p:ext uri="{BB962C8B-B14F-4D97-AF65-F5344CB8AC3E}">
        <p14:creationId xmlns:p14="http://schemas.microsoft.com/office/powerpoint/2010/main" val="277559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r>
              <a:rPr lang="en-US"/>
              <a:t>Click icon to add picture</a:t>
            </a:r>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a:t>Click icon to add picture</a:t>
            </a:r>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Immersive palette Star of the show">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a:p>
        </p:txBody>
      </p:sp>
    </p:spTree>
    <p:extLst>
      <p:ext uri="{BB962C8B-B14F-4D97-AF65-F5344CB8AC3E}">
        <p14:creationId xmlns:p14="http://schemas.microsoft.com/office/powerpoint/2010/main" val="1816525041"/>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lette Wellspr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a:p>
        </p:txBody>
      </p:sp>
    </p:spTree>
    <p:extLst>
      <p:ext uri="{BB962C8B-B14F-4D97-AF65-F5344CB8AC3E}">
        <p14:creationId xmlns:p14="http://schemas.microsoft.com/office/powerpoint/2010/main" val="2205942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mersive palette Wellsprin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alette Star of the sh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a:p>
        </p:txBody>
      </p:sp>
    </p:spTree>
    <p:extLst>
      <p:ext uri="{BB962C8B-B14F-4D97-AF65-F5344CB8AC3E}">
        <p14:creationId xmlns:p14="http://schemas.microsoft.com/office/powerpoint/2010/main" val="15539207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image" Target="../media/image2.png"/><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theme" Target="../theme/theme5.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5/17/2022</a:t>
            </a:fld>
            <a:endParaRPr lang="en-US"/>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 id="2147483732" r:id="rId6"/>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5/17/2022</a:t>
            </a:fld>
            <a:endParaRPr lang="en-US"/>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5/17/2022</a:t>
            </a:fld>
            <a:endParaRPr lang="en-US"/>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 id="2147483733" r:id="rId3"/>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5/17/2022</a:t>
            </a:fld>
            <a:endParaRPr lang="en-US"/>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 id="2147483734" r:id="rId3"/>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4">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F310904-DE8F-4B8E-99C6-5AFA03672FFA}" type="datetimeFigureOut">
              <a:rPr lang="en-US" smtClean="0"/>
              <a:t>5/17/2022</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C5FADE3-B84E-4AF7-91CC-AB47E1A43619}" type="slidenum">
              <a:rPr lang="en-US" smtClean="0"/>
              <a:t>‹#›</a:t>
            </a:fld>
            <a:endParaRPr lang="en-US"/>
          </a:p>
        </p:txBody>
      </p:sp>
    </p:spTree>
    <p:extLst>
      <p:ext uri="{BB962C8B-B14F-4D97-AF65-F5344CB8AC3E}">
        <p14:creationId xmlns:p14="http://schemas.microsoft.com/office/powerpoint/2010/main" val="225081189"/>
      </p:ext>
    </p:extLst>
  </p:cSld>
  <p:clrMap bg1="dk1" tx1="lt1" bg2="dk2" tx2="lt2" accent1="accent1" accent2="accent2" accent3="accent3" accent4="accent4" accent5="accent5" accent6="accent6" hlink="hlink" folHlink="folHlink"/>
  <p:sldLayoutIdLst>
    <p:sldLayoutId id="2147483845" r:id="rId1"/>
    <p:sldLayoutId id="2147483846" r:id="rId2"/>
    <p:sldLayoutId id="2147483847" r:id="rId3"/>
    <p:sldLayoutId id="2147483848" r:id="rId4"/>
    <p:sldLayoutId id="2147483849" r:id="rId5"/>
    <p:sldLayoutId id="2147483850" r:id="rId6"/>
    <p:sldLayoutId id="2147483851" r:id="rId7"/>
    <p:sldLayoutId id="2147483852" r:id="rId8"/>
    <p:sldLayoutId id="2147483853" r:id="rId9"/>
    <p:sldLayoutId id="2147483854" r:id="rId10"/>
    <p:sldLayoutId id="2147483855" r:id="rId11"/>
    <p:sldLayoutId id="2147483856" r:id="rId12"/>
    <p:sldLayoutId id="2147483857" r:id="rId13"/>
    <p:sldLayoutId id="2147483858" r:id="rId14"/>
    <p:sldLayoutId id="2147483859" r:id="rId15"/>
    <p:sldLayoutId id="2147483860" r:id="rId16"/>
    <p:sldLayoutId id="2147483861" r:id="rId17"/>
    <p:sldLayoutId id="2147483862" r:id="rId18"/>
    <p:sldLayoutId id="2147483863" r:id="rId19"/>
    <p:sldLayoutId id="2147483837" r:id="rId20"/>
    <p:sldLayoutId id="2147483840" r:id="rId21"/>
    <p:sldLayoutId id="2147483868" r:id="rId2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p15:clr>
            <a:srgbClr val="F26B43"/>
          </p15:clr>
        </p15:guide>
        <p15:guide id="2" pos="2568">
          <p15:clr>
            <a:srgbClr val="F26B43"/>
          </p15:clr>
        </p15:guide>
        <p15:guide id="3" pos="288">
          <p15:clr>
            <a:srgbClr val="5ACBF0"/>
          </p15:clr>
        </p15:guide>
        <p15:guide id="4" pos="7392">
          <p15:clr>
            <a:srgbClr val="5ACBF0"/>
          </p15:clr>
        </p15:guide>
        <p15:guide id="5" orient="horz" pos="576">
          <p15:clr>
            <a:srgbClr val="5ACBF0"/>
          </p15:clr>
        </p15:guide>
        <p15:guide id="6" orient="horz" pos="3744">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 Id="rId9" Type="http://schemas.openxmlformats.org/officeDocument/2006/relationships/image" Target="../media/image15.png"/></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33.xml"/><Relationship Id="rId6" Type="http://schemas.openxmlformats.org/officeDocument/2006/relationships/image" Target="../media/image17.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33.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3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3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Layout" Target="../diagrams/layout2.xml"/><Relationship Id="rId7" Type="http://schemas.openxmlformats.org/officeDocument/2006/relationships/image" Target="../media/image3.png"/><Relationship Id="rId2" Type="http://schemas.openxmlformats.org/officeDocument/2006/relationships/diagramData" Target="../diagrams/data2.xml"/><Relationship Id="rId1" Type="http://schemas.openxmlformats.org/officeDocument/2006/relationships/slideLayout" Target="../slideLayouts/slideLayout3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6.xml"/><Relationship Id="rId4" Type="http://schemas.openxmlformats.org/officeDocument/2006/relationships/comments" Target="../comments/commen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2.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3311252" y="260934"/>
            <a:ext cx="5381297" cy="756746"/>
          </a:xfrm>
        </p:spPr>
        <p:txBody>
          <a:bodyPr anchor="t" anchorCtr="0">
            <a:normAutofit/>
          </a:bodyPr>
          <a:lstStyle/>
          <a:p>
            <a:pPr algn="ctr"/>
            <a:r>
              <a:rPr lang="en-US"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BÁO CÁO ĐỒ </a:t>
            </a:r>
            <a:r>
              <a:rPr lang="en-US" sz="2400" b="1"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án</a:t>
            </a:r>
            <a:r>
              <a:rPr lang="en-US" sz="2400" b="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tốt nghiệp</a:t>
            </a:r>
            <a:endParaRPr lang="en-US"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F0929C1D-A606-6E4A-4923-D02FD3973DE6}"/>
              </a:ext>
            </a:extLst>
          </p:cNvPr>
          <p:cNvSpPr txBox="1"/>
          <p:nvPr/>
        </p:nvSpPr>
        <p:spPr>
          <a:xfrm>
            <a:off x="1885507" y="1827891"/>
            <a:ext cx="8596089" cy="960328"/>
          </a:xfrm>
          <a:prstGeom prst="rect">
            <a:avLst/>
          </a:prstGeom>
          <a:noFill/>
        </p:spPr>
        <p:txBody>
          <a:bodyPr wrap="square">
            <a:spAutoFit/>
          </a:bodyPr>
          <a:lstStyle/>
          <a:p>
            <a:pPr marL="0" marR="0" algn="ctr">
              <a:lnSpc>
                <a:spcPct val="150000"/>
              </a:lnSpc>
              <a:spcBef>
                <a:spcPts val="0"/>
              </a:spcBef>
              <a:spcAft>
                <a:spcPts val="800"/>
              </a:spcAft>
            </a:pPr>
            <a:r>
              <a:rPr lang="en-US" sz="2000" b="1">
                <a:solidFill>
                  <a:schemeClr val="bg1"/>
                </a:solidFill>
                <a:effectLst/>
                <a:latin typeface="Times New Roman" panose="02020603050405020304" pitchFamily="18" charset="0"/>
                <a:cs typeface="Times New Roman" panose="02020603050405020304" pitchFamily="18" charset="0"/>
              </a:rPr>
              <a:t>XÂY DỰNG WEB GIỚI THIỆU VÀ BÁN M</a:t>
            </a:r>
            <a:r>
              <a:rPr lang="en-US" sz="2000" b="1">
                <a:solidFill>
                  <a:schemeClr val="bg1"/>
                </a:solidFill>
                <a:latin typeface="Times New Roman" panose="02020603050405020304" pitchFamily="18" charset="0"/>
                <a:cs typeface="Times New Roman" panose="02020603050405020304" pitchFamily="18" charset="0"/>
              </a:rPr>
              <a:t>ÁY ẢNH CHO CỬA HÀNG MÁY ẢNH MAYANHPHO</a:t>
            </a:r>
            <a:endParaRPr lang="en-US" sz="20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3FFC15B9-AE99-2A39-4C8D-9B2D002B0F6C}"/>
              </a:ext>
            </a:extLst>
          </p:cNvPr>
          <p:cNvSpPr txBox="1"/>
          <p:nvPr/>
        </p:nvSpPr>
        <p:spPr>
          <a:xfrm>
            <a:off x="2903377" y="828557"/>
            <a:ext cx="6197046" cy="399405"/>
          </a:xfrm>
          <a:prstGeom prst="rect">
            <a:avLst/>
          </a:prstGeom>
          <a:noFill/>
        </p:spPr>
        <p:txBody>
          <a:bodyPr wrap="square">
            <a:spAutoFit/>
          </a:bodyPr>
          <a:lstStyle/>
          <a:p>
            <a:pPr marL="0" marR="0" algn="ctr">
              <a:lnSpc>
                <a:spcPct val="107000"/>
              </a:lnSpc>
              <a:spcBef>
                <a:spcPts val="0"/>
              </a:spcBef>
              <a:spcAft>
                <a:spcPts val="800"/>
              </a:spcAft>
            </a:pPr>
            <a:r>
              <a:rPr lang="en-US" sz="2000">
                <a:solidFill>
                  <a:schemeClr val="bg1"/>
                </a:solidFill>
                <a:effectLst/>
                <a:latin typeface="Times New Roman" panose="02020603050405020304" pitchFamily="18" charset="0"/>
                <a:cs typeface="Times New Roman" panose="02020603050405020304" pitchFamily="18" charset="0"/>
              </a:rPr>
              <a:t>NGÀNH KHOA HỌC MÁY TÍNH</a:t>
            </a:r>
            <a:endParaRPr lang="en-US"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6" name="TextBox 15">
            <a:extLst>
              <a:ext uri="{FF2B5EF4-FFF2-40B4-BE49-F238E27FC236}">
                <a16:creationId xmlns:a16="http://schemas.microsoft.com/office/drawing/2014/main" id="{DF1A1050-914B-789A-3125-1D07F6D9C087}"/>
              </a:ext>
            </a:extLst>
          </p:cNvPr>
          <p:cNvSpPr txBox="1"/>
          <p:nvPr/>
        </p:nvSpPr>
        <p:spPr>
          <a:xfrm>
            <a:off x="4380342" y="3691082"/>
            <a:ext cx="6101254" cy="1263231"/>
          </a:xfrm>
          <a:prstGeom prst="rect">
            <a:avLst/>
          </a:prstGeom>
          <a:noFill/>
        </p:spPr>
        <p:txBody>
          <a:bodyPr wrap="square">
            <a:spAutoFit/>
          </a:bodyPr>
          <a:lstStyle/>
          <a:p>
            <a:pPr>
              <a:lnSpc>
                <a:spcPct val="107000"/>
              </a:lnSpc>
              <a:spcAft>
                <a:spcPts val="800"/>
              </a:spcAft>
            </a:pPr>
            <a:r>
              <a:rPr lang="en-US" sz="2000">
                <a:solidFill>
                  <a:schemeClr val="bg1"/>
                </a:solidFill>
                <a:effectLst/>
                <a:latin typeface="Times New Roman" panose="02020603050405020304" pitchFamily="18" charset="0"/>
                <a:cs typeface="Times New Roman" panose="02020603050405020304" pitchFamily="18" charset="0"/>
              </a:rPr>
              <a:t>CBHD:              TS. Vũ Đình Minh</a:t>
            </a:r>
          </a:p>
          <a:p>
            <a:pPr>
              <a:lnSpc>
                <a:spcPct val="107000"/>
              </a:lnSpc>
              <a:spcAft>
                <a:spcPts val="800"/>
              </a:spcAft>
            </a:pPr>
            <a:r>
              <a:rPr lang="en-US" sz="2000">
                <a:solidFill>
                  <a:schemeClr val="bg1"/>
                </a:solidFill>
                <a:effectLst/>
                <a:latin typeface="Times New Roman" panose="02020603050405020304" pitchFamily="18" charset="0"/>
                <a:cs typeface="Times New Roman" panose="02020603050405020304" pitchFamily="18" charset="0"/>
              </a:rPr>
              <a:t>Sinh viên:          Phạm Minh Đức</a:t>
            </a:r>
            <a:endParaRPr lang="en-US"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2000">
                <a:solidFill>
                  <a:schemeClr val="bg1"/>
                </a:solidFill>
                <a:effectLst/>
                <a:latin typeface="Times New Roman" panose="02020603050405020304" pitchFamily="18" charset="0"/>
                <a:cs typeface="Times New Roman" panose="02020603050405020304" pitchFamily="18" charset="0"/>
              </a:rPr>
              <a:t>Mã sinh viên:    2018602271</a:t>
            </a:r>
            <a:endParaRPr lang="en-US"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7" name="Picture 2">
            <a:extLst>
              <a:ext uri="{FF2B5EF4-FFF2-40B4-BE49-F238E27FC236}">
                <a16:creationId xmlns:a16="http://schemas.microsoft.com/office/drawing/2014/main" id="{ED04A81D-9068-0E94-F1B2-46AE049679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1"/>
            <a:ext cx="829340" cy="75674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1E4D8C50-735A-1CFB-E92D-038AAA7D9088}"/>
              </a:ext>
            </a:extLst>
          </p:cNvPr>
          <p:cNvPicPr>
            <a:picLocks noChangeAspect="1"/>
          </p:cNvPicPr>
          <p:nvPr/>
        </p:nvPicPr>
        <p:blipFill>
          <a:blip r:embed="rId4"/>
          <a:stretch>
            <a:fillRect/>
          </a:stretch>
        </p:blipFill>
        <p:spPr>
          <a:xfrm>
            <a:off x="10158339" y="-77137"/>
            <a:ext cx="2154865" cy="1145122"/>
          </a:xfrm>
          <a:prstGeom prst="rect">
            <a:avLst/>
          </a:prstGeom>
        </p:spPr>
      </p:pic>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4C1BF80-27E0-A984-892F-12018C2C5C70}"/>
              </a:ext>
            </a:extLst>
          </p:cNvPr>
          <p:cNvSpPr txBox="1"/>
          <p:nvPr/>
        </p:nvSpPr>
        <p:spPr>
          <a:xfrm>
            <a:off x="515008" y="674225"/>
            <a:ext cx="12221792" cy="400110"/>
          </a:xfrm>
          <a:prstGeom prst="rect">
            <a:avLst/>
          </a:prstGeom>
          <a:noFill/>
        </p:spPr>
        <p:txBody>
          <a:bodyPr wrap="square">
            <a:spAutoFit/>
          </a:bodyPr>
          <a:lstStyle/>
          <a:p>
            <a:r>
              <a:rPr lang="en-US" sz="2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III. QUY TRINH XÂY DỰNG HỆ THỐNG</a:t>
            </a:r>
          </a:p>
        </p:txBody>
      </p:sp>
      <p:sp>
        <p:nvSpPr>
          <p:cNvPr id="6" name="Rectangle: Rounded Corners 5">
            <a:extLst>
              <a:ext uri="{FF2B5EF4-FFF2-40B4-BE49-F238E27FC236}">
                <a16:creationId xmlns:a16="http://schemas.microsoft.com/office/drawing/2014/main" id="{17C2EB16-3291-EA58-7107-21F86FAD8F9F}"/>
              </a:ext>
            </a:extLst>
          </p:cNvPr>
          <p:cNvSpPr/>
          <p:nvPr/>
        </p:nvSpPr>
        <p:spPr>
          <a:xfrm>
            <a:off x="7284378" y="4931595"/>
            <a:ext cx="4399031" cy="480569"/>
          </a:xfrm>
          <a:prstGeom prst="roundRect">
            <a:avLst/>
          </a:prstGeom>
          <a:noFill/>
          <a:ln>
            <a:noFill/>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latin typeface="Bell MT" panose="02020503060305020303" pitchFamily="18" charset="0"/>
            </a:endParaRPr>
          </a:p>
        </p:txBody>
      </p:sp>
      <p:pic>
        <p:nvPicPr>
          <p:cNvPr id="13" name="Picture 2">
            <a:extLst>
              <a:ext uri="{FF2B5EF4-FFF2-40B4-BE49-F238E27FC236}">
                <a16:creationId xmlns:a16="http://schemas.microsoft.com/office/drawing/2014/main" id="{429A521B-6C63-08F0-31B5-EB396E82D8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20" y="0"/>
            <a:ext cx="658696" cy="68261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4DF386A9-67A5-98F6-94CA-85033F2AB8CA}"/>
              </a:ext>
            </a:extLst>
          </p:cNvPr>
          <p:cNvPicPr>
            <a:picLocks noChangeAspect="1"/>
          </p:cNvPicPr>
          <p:nvPr/>
        </p:nvPicPr>
        <p:blipFill>
          <a:blip r:embed="rId4"/>
          <a:stretch>
            <a:fillRect/>
          </a:stretch>
        </p:blipFill>
        <p:spPr>
          <a:xfrm>
            <a:off x="10468303" y="-65950"/>
            <a:ext cx="1715277" cy="847451"/>
          </a:xfrm>
          <a:prstGeom prst="rect">
            <a:avLst/>
          </a:prstGeom>
        </p:spPr>
      </p:pic>
      <p:sp>
        <p:nvSpPr>
          <p:cNvPr id="15" name="TextBox 14">
            <a:extLst>
              <a:ext uri="{FF2B5EF4-FFF2-40B4-BE49-F238E27FC236}">
                <a16:creationId xmlns:a16="http://schemas.microsoft.com/office/drawing/2014/main" id="{D46E87F1-2F67-C4AE-E82A-1D9C26818692}"/>
              </a:ext>
            </a:extLst>
          </p:cNvPr>
          <p:cNvSpPr txBox="1"/>
          <p:nvPr/>
        </p:nvSpPr>
        <p:spPr>
          <a:xfrm>
            <a:off x="515008" y="1040730"/>
            <a:ext cx="9015248" cy="400110"/>
          </a:xfrm>
          <a:prstGeom prst="rect">
            <a:avLst/>
          </a:prstGeom>
          <a:noFill/>
        </p:spPr>
        <p:txBody>
          <a:bodyPr wrap="square">
            <a:spAutoFit/>
          </a:bodyPr>
          <a:lstStyle/>
          <a:p>
            <a:r>
              <a:rPr lang="en-US" sz="2000"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a:t>
            </a:r>
            <a:r>
              <a:rPr lang="en-US" sz="2000" b="1">
                <a:solidFill>
                  <a:srgbClr val="000000"/>
                </a:solidFill>
                <a:effectLst/>
                <a:latin typeface="Bell MT" panose="02020503060305020303" pitchFamily="18" charset="0"/>
                <a:ea typeface="Times New Roman" panose="02020603050405020304" pitchFamily="18" charset="0"/>
                <a:cs typeface="Times New Roman" panose="02020603050405020304" pitchFamily="18" charset="0"/>
              </a:rPr>
              <a:t>. </a:t>
            </a:r>
            <a:r>
              <a:rPr lang="en-US" sz="2000"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Phân tích – thiết kế hệ thống</a:t>
            </a:r>
            <a:endParaRPr lang="en-US">
              <a:latin typeface="Times New Roman" panose="02020603050405020304" pitchFamily="18" charset="0"/>
              <a:cs typeface="Times New Roman" panose="02020603050405020304" pitchFamily="18" charset="0"/>
            </a:endParaRPr>
          </a:p>
        </p:txBody>
      </p:sp>
      <p:sp>
        <p:nvSpPr>
          <p:cNvPr id="20" name="Rectangle: Rounded Corners 19">
            <a:extLst>
              <a:ext uri="{FF2B5EF4-FFF2-40B4-BE49-F238E27FC236}">
                <a16:creationId xmlns:a16="http://schemas.microsoft.com/office/drawing/2014/main" id="{443FD6A8-FB59-1B75-A948-55724EC1891E}"/>
              </a:ext>
            </a:extLst>
          </p:cNvPr>
          <p:cNvSpPr/>
          <p:nvPr/>
        </p:nvSpPr>
        <p:spPr>
          <a:xfrm>
            <a:off x="667116" y="1629103"/>
            <a:ext cx="3274263" cy="504497"/>
          </a:xfrm>
          <a:prstGeom prst="round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r>
              <a:rPr lang="en-US">
                <a:latin typeface="Times New Roman" panose="02020603050405020304" pitchFamily="18" charset="0"/>
                <a:cs typeface="Times New Roman" panose="02020603050405020304" pitchFamily="18" charset="0"/>
              </a:rPr>
              <a:t>Biểu đồ Use Case</a:t>
            </a:r>
          </a:p>
        </p:txBody>
      </p:sp>
      <p:sp>
        <p:nvSpPr>
          <p:cNvPr id="22" name="Rectangle: Rounded Corners 21">
            <a:extLst>
              <a:ext uri="{FF2B5EF4-FFF2-40B4-BE49-F238E27FC236}">
                <a16:creationId xmlns:a16="http://schemas.microsoft.com/office/drawing/2014/main" id="{8034C500-9D96-D930-707B-C727C847BCD3}"/>
              </a:ext>
            </a:extLst>
          </p:cNvPr>
          <p:cNvSpPr/>
          <p:nvPr/>
        </p:nvSpPr>
        <p:spPr>
          <a:xfrm>
            <a:off x="661861" y="1458771"/>
            <a:ext cx="3426663" cy="845160"/>
          </a:xfrm>
          <a:prstGeom prst="round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r>
              <a:rPr lang="en-US">
                <a:latin typeface="Times New Roman" panose="02020603050405020304" pitchFamily="18" charset="0"/>
                <a:cs typeface="Times New Roman" panose="02020603050405020304" pitchFamily="18" charset="0"/>
              </a:rPr>
              <a:t>Biểu đồ thực thể liên kết</a:t>
            </a:r>
          </a:p>
        </p:txBody>
      </p:sp>
      <p:pic>
        <p:nvPicPr>
          <p:cNvPr id="12" name="Picture 11">
            <a:extLst>
              <a:ext uri="{FF2B5EF4-FFF2-40B4-BE49-F238E27FC236}">
                <a16:creationId xmlns:a16="http://schemas.microsoft.com/office/drawing/2014/main" id="{668EDB19-7B85-774D-35A1-6690C317057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022632" y="1240785"/>
            <a:ext cx="5574030" cy="4916019"/>
          </a:xfrm>
          <a:prstGeom prst="rect">
            <a:avLst/>
          </a:prstGeom>
          <a:noFill/>
          <a:ln>
            <a:noFill/>
          </a:ln>
        </p:spPr>
      </p:pic>
      <p:pic>
        <p:nvPicPr>
          <p:cNvPr id="16" name="Picture 15">
            <a:extLst>
              <a:ext uri="{FF2B5EF4-FFF2-40B4-BE49-F238E27FC236}">
                <a16:creationId xmlns:a16="http://schemas.microsoft.com/office/drawing/2014/main" id="{ADA9EB59-33CF-805E-BF5C-52D944D54974}"/>
              </a:ext>
            </a:extLst>
          </p:cNvPr>
          <p:cNvPicPr>
            <a:picLocks noChangeAspect="1"/>
          </p:cNvPicPr>
          <p:nvPr/>
        </p:nvPicPr>
        <p:blipFill>
          <a:blip r:embed="rId6"/>
          <a:stretch>
            <a:fillRect/>
          </a:stretch>
        </p:blipFill>
        <p:spPr>
          <a:xfrm>
            <a:off x="5022632" y="1240786"/>
            <a:ext cx="5516750" cy="4916018"/>
          </a:xfrm>
          <a:prstGeom prst="rect">
            <a:avLst/>
          </a:prstGeom>
        </p:spPr>
      </p:pic>
    </p:spTree>
    <p:extLst>
      <p:ext uri="{BB962C8B-B14F-4D97-AF65-F5344CB8AC3E}">
        <p14:creationId xmlns:p14="http://schemas.microsoft.com/office/powerpoint/2010/main" val="929526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circle(in)">
                                      <p:cBhvr>
                                        <p:cTn id="7" dur="2000"/>
                                        <p:tgtEl>
                                          <p:spTgt spid="20"/>
                                        </p:tgtEl>
                                      </p:cBhvr>
                                    </p:animEffect>
                                  </p:childTnLst>
                                </p:cTn>
                              </p:par>
                              <p:par>
                                <p:cTn id="8" presetID="6" presetClass="entr" presetSubtype="16"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circle(in)">
                                      <p:cBhvr>
                                        <p:cTn id="10" dur="20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xit" presetSubtype="32" fill="hold" grpId="1" nodeType="clickEffect">
                                  <p:stCondLst>
                                    <p:cond delay="0"/>
                                  </p:stCondLst>
                                  <p:childTnLst>
                                    <p:animEffect transition="out" filter="circle(out)">
                                      <p:cBhvr>
                                        <p:cTn id="14" dur="2000"/>
                                        <p:tgtEl>
                                          <p:spTgt spid="20"/>
                                        </p:tgtEl>
                                      </p:cBhvr>
                                    </p:animEffect>
                                    <p:set>
                                      <p:cBhvr>
                                        <p:cTn id="15" dur="1" fill="hold">
                                          <p:stCondLst>
                                            <p:cond delay="1999"/>
                                          </p:stCondLst>
                                        </p:cTn>
                                        <p:tgtEl>
                                          <p:spTgt spid="20"/>
                                        </p:tgtEl>
                                        <p:attrNameLst>
                                          <p:attrName>style.visibility</p:attrName>
                                        </p:attrNameLst>
                                      </p:cBhvr>
                                      <p:to>
                                        <p:strVal val="hidden"/>
                                      </p:to>
                                    </p:set>
                                  </p:childTnLst>
                                </p:cTn>
                              </p:par>
                              <p:par>
                                <p:cTn id="16" presetID="6" presetClass="exit" presetSubtype="32" fill="hold" nodeType="withEffect">
                                  <p:stCondLst>
                                    <p:cond delay="0"/>
                                  </p:stCondLst>
                                  <p:childTnLst>
                                    <p:animEffect transition="out" filter="circle(out)">
                                      <p:cBhvr>
                                        <p:cTn id="17" dur="2000"/>
                                        <p:tgtEl>
                                          <p:spTgt spid="12"/>
                                        </p:tgtEl>
                                      </p:cBhvr>
                                    </p:animEffect>
                                    <p:set>
                                      <p:cBhvr>
                                        <p:cTn id="18" dur="1" fill="hold">
                                          <p:stCondLst>
                                            <p:cond delay="1999"/>
                                          </p:stCondLst>
                                        </p:cTn>
                                        <p:tgtEl>
                                          <p:spTgt spid="12"/>
                                        </p:tgtEl>
                                        <p:attrNameLst>
                                          <p:attrName>style.visibility</p:attrName>
                                        </p:attrNameLst>
                                      </p:cBhvr>
                                      <p:to>
                                        <p:strVal val="hidden"/>
                                      </p:to>
                                    </p:set>
                                  </p:childTnLst>
                                </p:cTn>
                              </p:par>
                              <p:par>
                                <p:cTn id="19" presetID="6" presetClass="entr" presetSubtype="16"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circle(in)">
                                      <p:cBhvr>
                                        <p:cTn id="21" dur="2000"/>
                                        <p:tgtEl>
                                          <p:spTgt spid="22"/>
                                        </p:tgtEl>
                                      </p:cBhvr>
                                    </p:animEffect>
                                  </p:childTnLst>
                                </p:cTn>
                              </p:par>
                              <p:par>
                                <p:cTn id="22" presetID="6" presetClass="entr" presetSubtype="16" fill="hold"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circle(in)">
                                      <p:cBhvr>
                                        <p:cTn id="24"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16CD1C10-CF81-48FA-89C0-DABF545B7D61}"/>
              </a:ext>
            </a:extLst>
          </p:cNvPr>
          <p:cNvSpPr/>
          <p:nvPr/>
        </p:nvSpPr>
        <p:spPr>
          <a:xfrm>
            <a:off x="1099335" y="1445836"/>
            <a:ext cx="3061699" cy="646331"/>
          </a:xfrm>
          <a:prstGeom prst="round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endParaRPr lang="en-US">
              <a:solidFill>
                <a:srgbClr val="29282D"/>
              </a:solidFill>
            </a:endParaRPr>
          </a:p>
        </p:txBody>
      </p:sp>
      <p:sp>
        <p:nvSpPr>
          <p:cNvPr id="11" name="Rectangle: Rounded Corners 10">
            <a:extLst>
              <a:ext uri="{FF2B5EF4-FFF2-40B4-BE49-F238E27FC236}">
                <a16:creationId xmlns:a16="http://schemas.microsoft.com/office/drawing/2014/main" id="{0A03AA01-5CA1-61B1-C290-697C5AFAFDE4}"/>
              </a:ext>
            </a:extLst>
          </p:cNvPr>
          <p:cNvSpPr/>
          <p:nvPr/>
        </p:nvSpPr>
        <p:spPr>
          <a:xfrm>
            <a:off x="115614" y="916458"/>
            <a:ext cx="4755843" cy="529378"/>
          </a:xfrm>
          <a:prstGeom prst="round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pPr algn="ctr"/>
            <a:r>
              <a:rPr lang="en-US" b="1">
                <a:solidFill>
                  <a:schemeClr val="bg1"/>
                </a:solidFill>
                <a:latin typeface="Times New Roman" panose="02020603050405020304" pitchFamily="18" charset="0"/>
                <a:cs typeface="Times New Roman" panose="02020603050405020304" pitchFamily="18" charset="0"/>
              </a:rPr>
              <a:t>a. Giao diện chức năng người dùng</a:t>
            </a:r>
          </a:p>
        </p:txBody>
      </p:sp>
      <p:sp>
        <p:nvSpPr>
          <p:cNvPr id="14" name="TextBox 13">
            <a:extLst>
              <a:ext uri="{FF2B5EF4-FFF2-40B4-BE49-F238E27FC236}">
                <a16:creationId xmlns:a16="http://schemas.microsoft.com/office/drawing/2014/main" id="{E57B2A4F-1CCA-6B96-4262-94D9084866DC}"/>
              </a:ext>
            </a:extLst>
          </p:cNvPr>
          <p:cNvSpPr txBox="1"/>
          <p:nvPr/>
        </p:nvSpPr>
        <p:spPr>
          <a:xfrm>
            <a:off x="665923" y="556592"/>
            <a:ext cx="12125739" cy="400110"/>
          </a:xfrm>
          <a:prstGeom prst="rect">
            <a:avLst/>
          </a:prstGeom>
          <a:noFill/>
        </p:spPr>
        <p:txBody>
          <a:bodyPr wrap="square">
            <a:spAutoFit/>
          </a:bodyPr>
          <a:lstStyle/>
          <a:p>
            <a:r>
              <a:rPr lang="en-US" sz="2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IV. KẾT QUẢ CHƯƠNG TRÌNH</a:t>
            </a:r>
            <a:endParaRPr lang="en-US" sz="200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4F6EB0B4-4935-0CA9-51D2-F9F9D3836AA9}"/>
              </a:ext>
            </a:extLst>
          </p:cNvPr>
          <p:cNvSpPr/>
          <p:nvPr/>
        </p:nvSpPr>
        <p:spPr>
          <a:xfrm>
            <a:off x="3758145" y="5301077"/>
            <a:ext cx="4675708" cy="450807"/>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Giao diện trang chủ, người dùng có thể tìm kiếm sản phẩm </a:t>
            </a:r>
          </a:p>
        </p:txBody>
      </p:sp>
      <p:sp>
        <p:nvSpPr>
          <p:cNvPr id="10" name="Rectangle 9">
            <a:extLst>
              <a:ext uri="{FF2B5EF4-FFF2-40B4-BE49-F238E27FC236}">
                <a16:creationId xmlns:a16="http://schemas.microsoft.com/office/drawing/2014/main" id="{BD2EF639-75D6-FFD3-2E5D-EEF7DC718B03}"/>
              </a:ext>
            </a:extLst>
          </p:cNvPr>
          <p:cNvSpPr/>
          <p:nvPr/>
        </p:nvSpPr>
        <p:spPr>
          <a:xfrm>
            <a:off x="4019883" y="5301075"/>
            <a:ext cx="3846786" cy="420414"/>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Giao diện hiển thị sản phẩm mới nhất</a:t>
            </a:r>
          </a:p>
        </p:txBody>
      </p:sp>
      <p:pic>
        <p:nvPicPr>
          <p:cNvPr id="12" name="Picture 2">
            <a:extLst>
              <a:ext uri="{FF2B5EF4-FFF2-40B4-BE49-F238E27FC236}">
                <a16:creationId xmlns:a16="http://schemas.microsoft.com/office/drawing/2014/main" id="{C3861516-49C4-450B-2812-1553071C8B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685"/>
            <a:ext cx="665923" cy="63475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F4B72CA0-818F-AEAE-5B55-441DE253103C}"/>
              </a:ext>
            </a:extLst>
          </p:cNvPr>
          <p:cNvPicPr>
            <a:picLocks noChangeAspect="1"/>
          </p:cNvPicPr>
          <p:nvPr/>
        </p:nvPicPr>
        <p:blipFill>
          <a:blip r:embed="rId4"/>
          <a:stretch>
            <a:fillRect/>
          </a:stretch>
        </p:blipFill>
        <p:spPr>
          <a:xfrm>
            <a:off x="10510345" y="-65950"/>
            <a:ext cx="1673235" cy="686019"/>
          </a:xfrm>
          <a:prstGeom prst="rect">
            <a:avLst/>
          </a:prstGeom>
        </p:spPr>
      </p:pic>
      <p:sp>
        <p:nvSpPr>
          <p:cNvPr id="20" name="Rectangle 19">
            <a:extLst>
              <a:ext uri="{FF2B5EF4-FFF2-40B4-BE49-F238E27FC236}">
                <a16:creationId xmlns:a16="http://schemas.microsoft.com/office/drawing/2014/main" id="{C8B91EC4-2310-D3F5-3730-9081D2F85D1A}"/>
              </a:ext>
            </a:extLst>
          </p:cNvPr>
          <p:cNvSpPr/>
          <p:nvPr/>
        </p:nvSpPr>
        <p:spPr>
          <a:xfrm>
            <a:off x="4019883" y="5293843"/>
            <a:ext cx="3846786" cy="420414"/>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Giao diện sản phẩm đang sale</a:t>
            </a:r>
          </a:p>
        </p:txBody>
      </p:sp>
      <p:pic>
        <p:nvPicPr>
          <p:cNvPr id="15" name="Picture 14">
            <a:extLst>
              <a:ext uri="{FF2B5EF4-FFF2-40B4-BE49-F238E27FC236}">
                <a16:creationId xmlns:a16="http://schemas.microsoft.com/office/drawing/2014/main" id="{F1E3DA69-68F8-6ADD-0A86-F8AAAAFAA20C}"/>
              </a:ext>
            </a:extLst>
          </p:cNvPr>
          <p:cNvPicPr>
            <a:picLocks noChangeAspect="1"/>
          </p:cNvPicPr>
          <p:nvPr/>
        </p:nvPicPr>
        <p:blipFill>
          <a:blip r:embed="rId5"/>
          <a:stretch>
            <a:fillRect/>
          </a:stretch>
        </p:blipFill>
        <p:spPr>
          <a:xfrm>
            <a:off x="2924363" y="1731713"/>
            <a:ext cx="6343273" cy="3320001"/>
          </a:xfrm>
          <a:prstGeom prst="rect">
            <a:avLst/>
          </a:prstGeom>
        </p:spPr>
      </p:pic>
      <p:pic>
        <p:nvPicPr>
          <p:cNvPr id="16" name="Picture 15">
            <a:extLst>
              <a:ext uri="{FF2B5EF4-FFF2-40B4-BE49-F238E27FC236}">
                <a16:creationId xmlns:a16="http://schemas.microsoft.com/office/drawing/2014/main" id="{5D906F5A-1A31-3A68-52C2-EED845943940}"/>
              </a:ext>
            </a:extLst>
          </p:cNvPr>
          <p:cNvPicPr>
            <a:picLocks noChangeAspect="1"/>
          </p:cNvPicPr>
          <p:nvPr/>
        </p:nvPicPr>
        <p:blipFill>
          <a:blip r:embed="rId6"/>
          <a:stretch>
            <a:fillRect/>
          </a:stretch>
        </p:blipFill>
        <p:spPr>
          <a:xfrm>
            <a:off x="2929063" y="1695198"/>
            <a:ext cx="6382007" cy="3356515"/>
          </a:xfrm>
          <a:prstGeom prst="rect">
            <a:avLst/>
          </a:prstGeom>
        </p:spPr>
      </p:pic>
      <p:pic>
        <p:nvPicPr>
          <p:cNvPr id="17" name="Picture 16">
            <a:extLst>
              <a:ext uri="{FF2B5EF4-FFF2-40B4-BE49-F238E27FC236}">
                <a16:creationId xmlns:a16="http://schemas.microsoft.com/office/drawing/2014/main" id="{3D642218-7C4A-972D-E5D1-B916C063C9EF}"/>
              </a:ext>
            </a:extLst>
          </p:cNvPr>
          <p:cNvPicPr>
            <a:picLocks noChangeAspect="1"/>
          </p:cNvPicPr>
          <p:nvPr/>
        </p:nvPicPr>
        <p:blipFill>
          <a:blip r:embed="rId7"/>
          <a:stretch>
            <a:fillRect/>
          </a:stretch>
        </p:blipFill>
        <p:spPr>
          <a:xfrm>
            <a:off x="2924362" y="1718904"/>
            <a:ext cx="6391407" cy="3320001"/>
          </a:xfrm>
          <a:prstGeom prst="rect">
            <a:avLst/>
          </a:prstGeom>
        </p:spPr>
      </p:pic>
    </p:spTree>
    <p:extLst>
      <p:ext uri="{BB962C8B-B14F-4D97-AF65-F5344CB8AC3E}">
        <p14:creationId xmlns:p14="http://schemas.microsoft.com/office/powerpoint/2010/main" val="2934441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6" presetClass="entr" presetSubtype="16"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circle(in)">
                                      <p:cBhvr>
                                        <p:cTn id="10" dur="20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xit" presetSubtype="32" fill="hold" grpId="1" nodeType="clickEffect">
                                  <p:stCondLst>
                                    <p:cond delay="0"/>
                                  </p:stCondLst>
                                  <p:childTnLst>
                                    <p:anim calcmode="lin" valueType="num">
                                      <p:cBhvr>
                                        <p:cTn id="14" dur="500"/>
                                        <p:tgtEl>
                                          <p:spTgt spid="2"/>
                                        </p:tgtEl>
                                        <p:attrNameLst>
                                          <p:attrName>ppt_w</p:attrName>
                                        </p:attrNameLst>
                                      </p:cBhvr>
                                      <p:tavLst>
                                        <p:tav tm="0">
                                          <p:val>
                                            <p:strVal val="ppt_w"/>
                                          </p:val>
                                        </p:tav>
                                        <p:tav tm="100000">
                                          <p:val>
                                            <p:fltVal val="0"/>
                                          </p:val>
                                        </p:tav>
                                      </p:tavLst>
                                    </p:anim>
                                    <p:anim calcmode="lin" valueType="num">
                                      <p:cBhvr>
                                        <p:cTn id="15" dur="500"/>
                                        <p:tgtEl>
                                          <p:spTgt spid="2"/>
                                        </p:tgtEl>
                                        <p:attrNameLst>
                                          <p:attrName>ppt_h</p:attrName>
                                        </p:attrNameLst>
                                      </p:cBhvr>
                                      <p:tavLst>
                                        <p:tav tm="0">
                                          <p:val>
                                            <p:strVal val="ppt_h"/>
                                          </p:val>
                                        </p:tav>
                                        <p:tav tm="100000">
                                          <p:val>
                                            <p:fltVal val="0"/>
                                          </p:val>
                                        </p:tav>
                                      </p:tavLst>
                                    </p:anim>
                                    <p:animEffect transition="out" filter="fade">
                                      <p:cBhvr>
                                        <p:cTn id="16" dur="500"/>
                                        <p:tgtEl>
                                          <p:spTgt spid="2"/>
                                        </p:tgtEl>
                                      </p:cBhvr>
                                    </p:animEffect>
                                    <p:set>
                                      <p:cBhvr>
                                        <p:cTn id="17" dur="1" fill="hold">
                                          <p:stCondLst>
                                            <p:cond delay="499"/>
                                          </p:stCondLst>
                                        </p:cTn>
                                        <p:tgtEl>
                                          <p:spTgt spid="2"/>
                                        </p:tgtEl>
                                        <p:attrNameLst>
                                          <p:attrName>style.visibility</p:attrName>
                                        </p:attrNameLst>
                                      </p:cBhvr>
                                      <p:to>
                                        <p:strVal val="hidden"/>
                                      </p:to>
                                    </p:set>
                                  </p:childTnLst>
                                </p:cTn>
                              </p:par>
                              <p:par>
                                <p:cTn id="18" presetID="6" presetClass="exit" presetSubtype="32" fill="hold" nodeType="withEffect">
                                  <p:stCondLst>
                                    <p:cond delay="0"/>
                                  </p:stCondLst>
                                  <p:childTnLst>
                                    <p:animEffect transition="out" filter="circle(out)">
                                      <p:cBhvr>
                                        <p:cTn id="19" dur="2000"/>
                                        <p:tgtEl>
                                          <p:spTgt spid="15"/>
                                        </p:tgtEl>
                                      </p:cBhvr>
                                    </p:animEffect>
                                    <p:set>
                                      <p:cBhvr>
                                        <p:cTn id="20" dur="1" fill="hold">
                                          <p:stCondLst>
                                            <p:cond delay="1999"/>
                                          </p:stCondLst>
                                        </p:cTn>
                                        <p:tgtEl>
                                          <p:spTgt spid="15"/>
                                        </p:tgtEl>
                                        <p:attrNameLst>
                                          <p:attrName>style.visibility</p:attrName>
                                        </p:attrNameLst>
                                      </p:cBhvr>
                                      <p:to>
                                        <p:strVal val="hidden"/>
                                      </p:to>
                                    </p:set>
                                  </p:childTnLst>
                                </p:cTn>
                              </p:par>
                              <p:par>
                                <p:cTn id="21" presetID="6" presetClass="entr" presetSubtype="16" fill="hold"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circle(in)">
                                      <p:cBhvr>
                                        <p:cTn id="23" dur="2000"/>
                                        <p:tgtEl>
                                          <p:spTgt spid="16"/>
                                        </p:tgtEl>
                                      </p:cBhvr>
                                    </p:animEffect>
                                  </p:childTnLst>
                                </p:cTn>
                              </p:par>
                              <p:par>
                                <p:cTn id="24" presetID="6" presetClass="entr" presetSubtype="16" fill="hold" grpId="0" nodeType="withEffect">
                                  <p:stCondLst>
                                    <p:cond delay="0"/>
                                  </p:stCondLst>
                                  <p:childTnLst>
                                    <p:set>
                                      <p:cBhvr>
                                        <p:cTn id="25" dur="1" fill="hold">
                                          <p:stCondLst>
                                            <p:cond delay="0"/>
                                          </p:stCondLst>
                                        </p:cTn>
                                        <p:tgtEl>
                                          <p:spTgt spid="10">
                                            <p:txEl>
                                              <p:pRg st="0" end="0"/>
                                            </p:txEl>
                                          </p:spTgt>
                                        </p:tgtEl>
                                        <p:attrNameLst>
                                          <p:attrName>style.visibility</p:attrName>
                                        </p:attrNameLst>
                                      </p:cBhvr>
                                      <p:to>
                                        <p:strVal val="visible"/>
                                      </p:to>
                                    </p:set>
                                    <p:animEffect transition="in" filter="circle(in)">
                                      <p:cBhvr>
                                        <p:cTn id="26" dur="2000"/>
                                        <p:tgtEl>
                                          <p:spTgt spid="10">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6" presetClass="exit" presetSubtype="32" fill="hold" nodeType="clickEffect">
                                  <p:stCondLst>
                                    <p:cond delay="0"/>
                                  </p:stCondLst>
                                  <p:childTnLst>
                                    <p:animEffect transition="out" filter="circle(out)">
                                      <p:cBhvr>
                                        <p:cTn id="30" dur="2000"/>
                                        <p:tgtEl>
                                          <p:spTgt spid="16"/>
                                        </p:tgtEl>
                                      </p:cBhvr>
                                    </p:animEffect>
                                    <p:set>
                                      <p:cBhvr>
                                        <p:cTn id="31" dur="1" fill="hold">
                                          <p:stCondLst>
                                            <p:cond delay="1999"/>
                                          </p:stCondLst>
                                        </p:cTn>
                                        <p:tgtEl>
                                          <p:spTgt spid="16"/>
                                        </p:tgtEl>
                                        <p:attrNameLst>
                                          <p:attrName>style.visibility</p:attrName>
                                        </p:attrNameLst>
                                      </p:cBhvr>
                                      <p:to>
                                        <p:strVal val="hidden"/>
                                      </p:to>
                                    </p:set>
                                  </p:childTnLst>
                                </p:cTn>
                              </p:par>
                              <p:par>
                                <p:cTn id="32" presetID="6" presetClass="exit" presetSubtype="32" fill="hold" nodeType="withEffect">
                                  <p:stCondLst>
                                    <p:cond delay="0"/>
                                  </p:stCondLst>
                                  <p:childTnLst>
                                    <p:animEffect transition="out" filter="circle(out)">
                                      <p:cBhvr>
                                        <p:cTn id="33" dur="2000"/>
                                        <p:tgtEl>
                                          <p:spTgt spid="10">
                                            <p:txEl>
                                              <p:pRg st="0" end="0"/>
                                            </p:txEl>
                                          </p:spTgt>
                                        </p:tgtEl>
                                      </p:cBhvr>
                                    </p:animEffect>
                                    <p:set>
                                      <p:cBhvr>
                                        <p:cTn id="34" dur="1" fill="hold">
                                          <p:stCondLst>
                                            <p:cond delay="1999"/>
                                          </p:stCondLst>
                                        </p:cTn>
                                        <p:tgtEl>
                                          <p:spTgt spid="10">
                                            <p:txEl>
                                              <p:pRg st="0" end="0"/>
                                            </p:txEl>
                                          </p:spTgt>
                                        </p:tgtEl>
                                        <p:attrNameLst>
                                          <p:attrName>style.visibility</p:attrName>
                                        </p:attrNameLst>
                                      </p:cBhvr>
                                      <p:to>
                                        <p:strVal val="hidden"/>
                                      </p:to>
                                    </p:set>
                                  </p:childTnLst>
                                </p:cTn>
                              </p:par>
                              <p:par>
                                <p:cTn id="35" presetID="6" presetClass="entr" presetSubtype="16"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circle(in)">
                                      <p:cBhvr>
                                        <p:cTn id="37" dur="2000"/>
                                        <p:tgtEl>
                                          <p:spTgt spid="17"/>
                                        </p:tgtEl>
                                      </p:cBhvr>
                                    </p:animEffect>
                                  </p:childTnLst>
                                </p:cTn>
                              </p:par>
                              <p:par>
                                <p:cTn id="38" presetID="6" presetClass="entr" presetSubtype="16"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circle(in)">
                                      <p:cBhvr>
                                        <p:cTn id="40" dur="2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10" grpId="0" build="allAtOnce"/>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16CD1C10-CF81-48FA-89C0-DABF545B7D61}"/>
              </a:ext>
            </a:extLst>
          </p:cNvPr>
          <p:cNvSpPr/>
          <p:nvPr/>
        </p:nvSpPr>
        <p:spPr>
          <a:xfrm>
            <a:off x="578111" y="1222901"/>
            <a:ext cx="4777697" cy="646331"/>
          </a:xfrm>
          <a:prstGeom prst="round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r>
              <a:rPr lang="en-US" sz="1400">
                <a:solidFill>
                  <a:srgbClr val="29282D"/>
                </a:solidFill>
                <a:latin typeface="Times New Roman" panose="02020603050405020304" pitchFamily="18" charset="0"/>
                <a:cs typeface="Times New Roman" panose="02020603050405020304" pitchFamily="18" charset="0"/>
              </a:rPr>
              <a:t>Khách hàng chọn sản phẩm, Click để xem chi tiết sản phẩm</a:t>
            </a:r>
          </a:p>
        </p:txBody>
      </p:sp>
      <p:sp>
        <p:nvSpPr>
          <p:cNvPr id="11" name="Rectangle: Rounded Corners 10">
            <a:extLst>
              <a:ext uri="{FF2B5EF4-FFF2-40B4-BE49-F238E27FC236}">
                <a16:creationId xmlns:a16="http://schemas.microsoft.com/office/drawing/2014/main" id="{0A03AA01-5CA1-61B1-C290-697C5AFAFDE4}"/>
              </a:ext>
            </a:extLst>
          </p:cNvPr>
          <p:cNvSpPr/>
          <p:nvPr/>
        </p:nvSpPr>
        <p:spPr>
          <a:xfrm>
            <a:off x="236305" y="848283"/>
            <a:ext cx="4387279" cy="529378"/>
          </a:xfrm>
          <a:prstGeom prst="round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pPr algn="ctr"/>
            <a:r>
              <a:rPr lang="en-US" b="1">
                <a:solidFill>
                  <a:schemeClr val="bg1"/>
                </a:solidFill>
                <a:latin typeface="Times New Roman" panose="02020603050405020304" pitchFamily="18" charset="0"/>
                <a:cs typeface="Times New Roman" panose="02020603050405020304" pitchFamily="18" charset="0"/>
              </a:rPr>
              <a:t>a. Giao diện chức năng người dùng</a:t>
            </a:r>
            <a:endParaRPr lang="en-US">
              <a:solidFill>
                <a:schemeClr val="bg1"/>
              </a:solidFill>
              <a:latin typeface="Times New Roman" panose="02020603050405020304" pitchFamily="18" charset="0"/>
              <a:cs typeface="Times New Roman" panose="02020603050405020304" pitchFamily="18" charset="0"/>
            </a:endParaRPr>
          </a:p>
        </p:txBody>
      </p:sp>
      <p:sp>
        <p:nvSpPr>
          <p:cNvPr id="2" name="Arrow: Right 1">
            <a:extLst>
              <a:ext uri="{FF2B5EF4-FFF2-40B4-BE49-F238E27FC236}">
                <a16:creationId xmlns:a16="http://schemas.microsoft.com/office/drawing/2014/main" id="{C7D7650C-E376-0672-69B1-E8A3F6A3337F}"/>
              </a:ext>
            </a:extLst>
          </p:cNvPr>
          <p:cNvSpPr/>
          <p:nvPr/>
        </p:nvSpPr>
        <p:spPr>
          <a:xfrm>
            <a:off x="5638889" y="4807842"/>
            <a:ext cx="1146029" cy="187471"/>
          </a:xfrm>
          <a:prstGeom prst="right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a:solidFill>
                <a:srgbClr val="FF0000"/>
              </a:solidFill>
            </a:endParaRPr>
          </a:p>
        </p:txBody>
      </p:sp>
      <p:sp>
        <p:nvSpPr>
          <p:cNvPr id="17" name="TextBox 16">
            <a:extLst>
              <a:ext uri="{FF2B5EF4-FFF2-40B4-BE49-F238E27FC236}">
                <a16:creationId xmlns:a16="http://schemas.microsoft.com/office/drawing/2014/main" id="{6BA31CE6-F81F-ABA7-8812-CE94BB19D0B0}"/>
              </a:ext>
            </a:extLst>
          </p:cNvPr>
          <p:cNvSpPr txBox="1"/>
          <p:nvPr/>
        </p:nvSpPr>
        <p:spPr>
          <a:xfrm>
            <a:off x="665923" y="556592"/>
            <a:ext cx="12125739" cy="400110"/>
          </a:xfrm>
          <a:prstGeom prst="rect">
            <a:avLst/>
          </a:prstGeom>
          <a:noFill/>
        </p:spPr>
        <p:txBody>
          <a:bodyPr wrap="square">
            <a:spAutoFit/>
          </a:bodyPr>
          <a:lstStyle/>
          <a:p>
            <a:r>
              <a:rPr lang="en-US" sz="2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IV. KẾT QUẢ CHƯƠNG TRINH</a:t>
            </a:r>
            <a:endParaRPr lang="en-US" sz="200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0" name="Rectangle 19">
            <a:extLst>
              <a:ext uri="{FF2B5EF4-FFF2-40B4-BE49-F238E27FC236}">
                <a16:creationId xmlns:a16="http://schemas.microsoft.com/office/drawing/2014/main" id="{C19016D9-915F-19A9-98CC-F7A07B5A89BF}"/>
              </a:ext>
            </a:extLst>
          </p:cNvPr>
          <p:cNvSpPr/>
          <p:nvPr/>
        </p:nvSpPr>
        <p:spPr>
          <a:xfrm>
            <a:off x="5779794" y="2634705"/>
            <a:ext cx="934085" cy="193729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Thêm giỏ hàng. Yêu cầu đăng nhập hoặc đăng kí tài khoản.</a:t>
            </a:r>
          </a:p>
        </p:txBody>
      </p:sp>
      <p:pic>
        <p:nvPicPr>
          <p:cNvPr id="13" name="Picture 2">
            <a:extLst>
              <a:ext uri="{FF2B5EF4-FFF2-40B4-BE49-F238E27FC236}">
                <a16:creationId xmlns:a16="http://schemas.microsoft.com/office/drawing/2014/main" id="{A8C66A88-EAE3-65A3-7F68-4C38E9EA3F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20" y="-15670"/>
            <a:ext cx="712665" cy="60848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51870873-CFEB-3529-C336-151A58778BF8}"/>
              </a:ext>
            </a:extLst>
          </p:cNvPr>
          <p:cNvPicPr>
            <a:picLocks noChangeAspect="1"/>
          </p:cNvPicPr>
          <p:nvPr/>
        </p:nvPicPr>
        <p:blipFill>
          <a:blip r:embed="rId4"/>
          <a:stretch>
            <a:fillRect/>
          </a:stretch>
        </p:blipFill>
        <p:spPr>
          <a:xfrm>
            <a:off x="10510463" y="-142831"/>
            <a:ext cx="1811470" cy="699423"/>
          </a:xfrm>
          <a:prstGeom prst="rect">
            <a:avLst/>
          </a:prstGeom>
        </p:spPr>
      </p:pic>
      <p:pic>
        <p:nvPicPr>
          <p:cNvPr id="14" name="Picture 13">
            <a:extLst>
              <a:ext uri="{FF2B5EF4-FFF2-40B4-BE49-F238E27FC236}">
                <a16:creationId xmlns:a16="http://schemas.microsoft.com/office/drawing/2014/main" id="{E58D339C-2E7E-9BCB-8E2E-999307D34DD5}"/>
              </a:ext>
            </a:extLst>
          </p:cNvPr>
          <p:cNvPicPr>
            <a:picLocks noChangeAspect="1"/>
          </p:cNvPicPr>
          <p:nvPr/>
        </p:nvPicPr>
        <p:blipFill>
          <a:blip r:embed="rId5"/>
          <a:stretch>
            <a:fillRect/>
          </a:stretch>
        </p:blipFill>
        <p:spPr>
          <a:xfrm>
            <a:off x="889462" y="2226529"/>
            <a:ext cx="4551558" cy="3175403"/>
          </a:xfrm>
          <a:prstGeom prst="rect">
            <a:avLst/>
          </a:prstGeom>
        </p:spPr>
      </p:pic>
      <p:pic>
        <p:nvPicPr>
          <p:cNvPr id="23" name="Picture 22">
            <a:extLst>
              <a:ext uri="{FF2B5EF4-FFF2-40B4-BE49-F238E27FC236}">
                <a16:creationId xmlns:a16="http://schemas.microsoft.com/office/drawing/2014/main" id="{4F83A101-B3DD-DE9F-CDC5-E879CC00ED07}"/>
              </a:ext>
            </a:extLst>
          </p:cNvPr>
          <p:cNvPicPr>
            <a:picLocks noChangeAspect="1"/>
          </p:cNvPicPr>
          <p:nvPr/>
        </p:nvPicPr>
        <p:blipFill>
          <a:blip r:embed="rId6"/>
          <a:stretch>
            <a:fillRect/>
          </a:stretch>
        </p:blipFill>
        <p:spPr>
          <a:xfrm>
            <a:off x="6982787" y="2226529"/>
            <a:ext cx="4885864" cy="3175403"/>
          </a:xfrm>
          <a:prstGeom prst="rect">
            <a:avLst/>
          </a:prstGeom>
        </p:spPr>
      </p:pic>
      <p:pic>
        <p:nvPicPr>
          <p:cNvPr id="19" name="Picture 18">
            <a:extLst>
              <a:ext uri="{FF2B5EF4-FFF2-40B4-BE49-F238E27FC236}">
                <a16:creationId xmlns:a16="http://schemas.microsoft.com/office/drawing/2014/main" id="{E9B29AAB-43F6-0D84-5F43-93DBD5E8E8C8}"/>
              </a:ext>
            </a:extLst>
          </p:cNvPr>
          <p:cNvPicPr>
            <a:picLocks noChangeAspect="1"/>
          </p:cNvPicPr>
          <p:nvPr/>
        </p:nvPicPr>
        <p:blipFill rotWithShape="1">
          <a:blip r:embed="rId7"/>
          <a:srcRect l="15154" t="30222" r="18047"/>
          <a:stretch/>
        </p:blipFill>
        <p:spPr>
          <a:xfrm>
            <a:off x="6982787" y="2226528"/>
            <a:ext cx="4885864" cy="3175403"/>
          </a:xfrm>
          <a:prstGeom prst="rect">
            <a:avLst/>
          </a:prstGeom>
        </p:spPr>
      </p:pic>
      <p:pic>
        <p:nvPicPr>
          <p:cNvPr id="24" name="Picture 23">
            <a:extLst>
              <a:ext uri="{FF2B5EF4-FFF2-40B4-BE49-F238E27FC236}">
                <a16:creationId xmlns:a16="http://schemas.microsoft.com/office/drawing/2014/main" id="{68B07C48-2000-F183-9766-F67EF14A173F}"/>
              </a:ext>
            </a:extLst>
          </p:cNvPr>
          <p:cNvPicPr>
            <a:picLocks noChangeAspect="1"/>
          </p:cNvPicPr>
          <p:nvPr/>
        </p:nvPicPr>
        <p:blipFill>
          <a:blip r:embed="rId8"/>
          <a:stretch>
            <a:fillRect/>
          </a:stretch>
        </p:blipFill>
        <p:spPr>
          <a:xfrm>
            <a:off x="6964033" y="2226527"/>
            <a:ext cx="4885864" cy="3175404"/>
          </a:xfrm>
          <a:prstGeom prst="rect">
            <a:avLst/>
          </a:prstGeom>
        </p:spPr>
      </p:pic>
      <p:pic>
        <p:nvPicPr>
          <p:cNvPr id="25" name="Picture 24">
            <a:extLst>
              <a:ext uri="{FF2B5EF4-FFF2-40B4-BE49-F238E27FC236}">
                <a16:creationId xmlns:a16="http://schemas.microsoft.com/office/drawing/2014/main" id="{9776EB1F-5B8B-7F68-2A07-68737290C578}"/>
              </a:ext>
            </a:extLst>
          </p:cNvPr>
          <p:cNvPicPr>
            <a:picLocks noChangeAspect="1"/>
          </p:cNvPicPr>
          <p:nvPr/>
        </p:nvPicPr>
        <p:blipFill>
          <a:blip r:embed="rId9"/>
          <a:stretch>
            <a:fillRect/>
          </a:stretch>
        </p:blipFill>
        <p:spPr>
          <a:xfrm>
            <a:off x="6964034" y="2226527"/>
            <a:ext cx="4885864" cy="3175404"/>
          </a:xfrm>
          <a:prstGeom prst="rect">
            <a:avLst/>
          </a:prstGeom>
        </p:spPr>
      </p:pic>
    </p:spTree>
    <p:extLst>
      <p:ext uri="{BB962C8B-B14F-4D97-AF65-F5344CB8AC3E}">
        <p14:creationId xmlns:p14="http://schemas.microsoft.com/office/powerpoint/2010/main" val="2229530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par>
                                <p:cTn id="8" presetID="6" presetClass="entr" presetSubtype="16"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circle(in)">
                                      <p:cBhvr>
                                        <p:cTn id="10" dur="20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circle(in)">
                                      <p:cBhvr>
                                        <p:cTn id="15" dur="20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barn(inVertical)">
                                      <p:cBhvr>
                                        <p:cTn id="20" dur="500"/>
                                        <p:tgtEl>
                                          <p:spTgt spid="20"/>
                                        </p:tgtEl>
                                      </p:cBhvr>
                                    </p:animEffect>
                                  </p:childTnLst>
                                </p:cTn>
                              </p:par>
                              <p:par>
                                <p:cTn id="21" presetID="6" presetClass="entr" presetSubtype="16"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circle(in)">
                                      <p:cBhvr>
                                        <p:cTn id="23" dur="2000"/>
                                        <p:tgtEl>
                                          <p:spTgt spid="23"/>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xit" presetSubtype="21" fill="hold" grpId="1" nodeType="clickEffect">
                                  <p:stCondLst>
                                    <p:cond delay="0"/>
                                  </p:stCondLst>
                                  <p:childTnLst>
                                    <p:animEffect transition="out" filter="barn(inVertical)">
                                      <p:cBhvr>
                                        <p:cTn id="27" dur="500"/>
                                        <p:tgtEl>
                                          <p:spTgt spid="20"/>
                                        </p:tgtEl>
                                      </p:cBhvr>
                                    </p:animEffect>
                                    <p:set>
                                      <p:cBhvr>
                                        <p:cTn id="28" dur="1" fill="hold">
                                          <p:stCondLst>
                                            <p:cond delay="499"/>
                                          </p:stCondLst>
                                        </p:cTn>
                                        <p:tgtEl>
                                          <p:spTgt spid="20"/>
                                        </p:tgtEl>
                                        <p:attrNameLst>
                                          <p:attrName>style.visibility</p:attrName>
                                        </p:attrNameLst>
                                      </p:cBhvr>
                                      <p:to>
                                        <p:strVal val="hidden"/>
                                      </p:to>
                                    </p:set>
                                  </p:childTnLst>
                                </p:cTn>
                              </p:par>
                              <p:par>
                                <p:cTn id="29" presetID="6" presetClass="exit" presetSubtype="32" fill="hold" nodeType="withEffect">
                                  <p:stCondLst>
                                    <p:cond delay="0"/>
                                  </p:stCondLst>
                                  <p:childTnLst>
                                    <p:animEffect transition="out" filter="circle(out)">
                                      <p:cBhvr>
                                        <p:cTn id="30" dur="2000"/>
                                        <p:tgtEl>
                                          <p:spTgt spid="23"/>
                                        </p:tgtEl>
                                      </p:cBhvr>
                                    </p:animEffect>
                                    <p:set>
                                      <p:cBhvr>
                                        <p:cTn id="31" dur="1" fill="hold">
                                          <p:stCondLst>
                                            <p:cond delay="1999"/>
                                          </p:stCondLst>
                                        </p:cTn>
                                        <p:tgtEl>
                                          <p:spTgt spid="23"/>
                                        </p:tgtEl>
                                        <p:attrNameLst>
                                          <p:attrName>style.visibility</p:attrName>
                                        </p:attrNameLst>
                                      </p:cBhvr>
                                      <p:to>
                                        <p:strVal val="hidden"/>
                                      </p:to>
                                    </p:set>
                                  </p:childTnLst>
                                </p:cTn>
                              </p:par>
                              <p:par>
                                <p:cTn id="32" presetID="6" presetClass="entr" presetSubtype="16" fill="hold"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circle(in)">
                                      <p:cBhvr>
                                        <p:cTn id="34" dur="2000"/>
                                        <p:tgtEl>
                                          <p:spTgt spid="19"/>
                                        </p:tgtEl>
                                      </p:cBhvr>
                                    </p:animEffect>
                                  </p:childTnLst>
                                </p:cTn>
                              </p:par>
                            </p:childTnLst>
                          </p:cTn>
                        </p:par>
                      </p:childTnLst>
                    </p:cTn>
                  </p:par>
                  <p:par>
                    <p:cTn id="35" fill="hold">
                      <p:stCondLst>
                        <p:cond delay="indefinite"/>
                      </p:stCondLst>
                      <p:childTnLst>
                        <p:par>
                          <p:cTn id="36" fill="hold">
                            <p:stCondLst>
                              <p:cond delay="0"/>
                            </p:stCondLst>
                            <p:childTnLst>
                              <p:par>
                                <p:cTn id="37" presetID="6" presetClass="exit" presetSubtype="32" fill="hold" nodeType="clickEffect">
                                  <p:stCondLst>
                                    <p:cond delay="0"/>
                                  </p:stCondLst>
                                  <p:childTnLst>
                                    <p:animEffect transition="out" filter="circle(out)">
                                      <p:cBhvr>
                                        <p:cTn id="38" dur="2000"/>
                                        <p:tgtEl>
                                          <p:spTgt spid="19"/>
                                        </p:tgtEl>
                                      </p:cBhvr>
                                    </p:animEffect>
                                    <p:set>
                                      <p:cBhvr>
                                        <p:cTn id="39" dur="1" fill="hold">
                                          <p:stCondLst>
                                            <p:cond delay="1999"/>
                                          </p:stCondLst>
                                        </p:cTn>
                                        <p:tgtEl>
                                          <p:spTgt spid="19"/>
                                        </p:tgtEl>
                                        <p:attrNameLst>
                                          <p:attrName>style.visibility</p:attrName>
                                        </p:attrNameLst>
                                      </p:cBhvr>
                                      <p:to>
                                        <p:strVal val="hidden"/>
                                      </p:to>
                                    </p:set>
                                  </p:childTnLst>
                                </p:cTn>
                              </p:par>
                              <p:par>
                                <p:cTn id="40" presetID="6" presetClass="entr" presetSubtype="16"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circle(in)">
                                      <p:cBhvr>
                                        <p:cTn id="42" dur="2000"/>
                                        <p:tgtEl>
                                          <p:spTgt spid="24"/>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xit" presetSubtype="32" fill="hold" nodeType="clickEffect">
                                  <p:stCondLst>
                                    <p:cond delay="0"/>
                                  </p:stCondLst>
                                  <p:childTnLst>
                                    <p:animEffect transition="out" filter="circle(out)">
                                      <p:cBhvr>
                                        <p:cTn id="46" dur="2000"/>
                                        <p:tgtEl>
                                          <p:spTgt spid="24"/>
                                        </p:tgtEl>
                                      </p:cBhvr>
                                    </p:animEffect>
                                    <p:set>
                                      <p:cBhvr>
                                        <p:cTn id="47" dur="1" fill="hold">
                                          <p:stCondLst>
                                            <p:cond delay="1999"/>
                                          </p:stCondLst>
                                        </p:cTn>
                                        <p:tgtEl>
                                          <p:spTgt spid="24"/>
                                        </p:tgtEl>
                                        <p:attrNameLst>
                                          <p:attrName>style.visibility</p:attrName>
                                        </p:attrNameLst>
                                      </p:cBhvr>
                                      <p:to>
                                        <p:strVal val="hidden"/>
                                      </p:to>
                                    </p:set>
                                  </p:childTnLst>
                                </p:cTn>
                              </p:par>
                              <p:par>
                                <p:cTn id="48" presetID="6" presetClass="entr" presetSubtype="16" fill="hold" nodeType="with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circle(in)">
                                      <p:cBhvr>
                                        <p:cTn id="50" dur="2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P spid="20" grpId="0" animBg="1"/>
      <p:bldP spid="20"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16CD1C10-CF81-48FA-89C0-DABF545B7D61}"/>
              </a:ext>
            </a:extLst>
          </p:cNvPr>
          <p:cNvSpPr/>
          <p:nvPr/>
        </p:nvSpPr>
        <p:spPr>
          <a:xfrm>
            <a:off x="1099335" y="1445836"/>
            <a:ext cx="3061699" cy="646331"/>
          </a:xfrm>
          <a:prstGeom prst="round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endParaRPr lang="en-US">
              <a:solidFill>
                <a:srgbClr val="29282D"/>
              </a:solidFill>
            </a:endParaRPr>
          </a:p>
        </p:txBody>
      </p:sp>
      <p:sp>
        <p:nvSpPr>
          <p:cNvPr id="11" name="Rectangle: Rounded Corners 10">
            <a:extLst>
              <a:ext uri="{FF2B5EF4-FFF2-40B4-BE49-F238E27FC236}">
                <a16:creationId xmlns:a16="http://schemas.microsoft.com/office/drawing/2014/main" id="{0A03AA01-5CA1-61B1-C290-697C5AFAFDE4}"/>
              </a:ext>
            </a:extLst>
          </p:cNvPr>
          <p:cNvSpPr/>
          <p:nvPr/>
        </p:nvSpPr>
        <p:spPr>
          <a:xfrm>
            <a:off x="-477488" y="871025"/>
            <a:ext cx="5325174" cy="529378"/>
          </a:xfrm>
          <a:prstGeom prst="round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pPr algn="ctr"/>
            <a:r>
              <a:rPr lang="en-US" b="1">
                <a:solidFill>
                  <a:schemeClr val="bg1"/>
                </a:solidFill>
                <a:latin typeface="Times New Roman" panose="02020603050405020304" pitchFamily="18" charset="0"/>
                <a:cs typeface="Times New Roman" panose="02020603050405020304" pitchFamily="18" charset="0"/>
              </a:rPr>
              <a:t>b. Giao diện chức năng Admin</a:t>
            </a:r>
          </a:p>
        </p:txBody>
      </p:sp>
      <p:sp>
        <p:nvSpPr>
          <p:cNvPr id="15" name="Arrow: Right 14">
            <a:extLst>
              <a:ext uri="{FF2B5EF4-FFF2-40B4-BE49-F238E27FC236}">
                <a16:creationId xmlns:a16="http://schemas.microsoft.com/office/drawing/2014/main" id="{FFD38F81-21A3-35F4-1013-66D2D5CA0157}"/>
              </a:ext>
            </a:extLst>
          </p:cNvPr>
          <p:cNvSpPr/>
          <p:nvPr/>
        </p:nvSpPr>
        <p:spPr>
          <a:xfrm>
            <a:off x="3891838" y="2337986"/>
            <a:ext cx="725556" cy="318053"/>
          </a:xfrm>
          <a:prstGeom prst="right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1D825893-47FF-1284-9FC7-EA69667E3687}"/>
              </a:ext>
            </a:extLst>
          </p:cNvPr>
          <p:cNvSpPr/>
          <p:nvPr/>
        </p:nvSpPr>
        <p:spPr>
          <a:xfrm>
            <a:off x="9713655" y="3381400"/>
            <a:ext cx="342900" cy="632135"/>
          </a:xfrm>
          <a:prstGeom prst="down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22" name="Arrow: Down 21">
            <a:extLst>
              <a:ext uri="{FF2B5EF4-FFF2-40B4-BE49-F238E27FC236}">
                <a16:creationId xmlns:a16="http://schemas.microsoft.com/office/drawing/2014/main" id="{7177F400-9A1E-2290-C685-A43BF02A2C37}"/>
              </a:ext>
            </a:extLst>
          </p:cNvPr>
          <p:cNvSpPr/>
          <p:nvPr/>
        </p:nvSpPr>
        <p:spPr>
          <a:xfrm rot="5400000">
            <a:off x="7498885" y="4959605"/>
            <a:ext cx="318054" cy="561230"/>
          </a:xfrm>
          <a:prstGeom prst="down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949927EA-A9B4-E14E-0A92-30545887E336}"/>
              </a:ext>
            </a:extLst>
          </p:cNvPr>
          <p:cNvSpPr txBox="1"/>
          <p:nvPr/>
        </p:nvSpPr>
        <p:spPr>
          <a:xfrm>
            <a:off x="661283" y="496347"/>
            <a:ext cx="11971855" cy="400110"/>
          </a:xfrm>
          <a:prstGeom prst="rect">
            <a:avLst/>
          </a:prstGeom>
          <a:noFill/>
        </p:spPr>
        <p:txBody>
          <a:bodyPr wrap="square">
            <a:spAutoFit/>
          </a:bodyPr>
          <a:lstStyle/>
          <a:p>
            <a:r>
              <a:rPr lang="en-US" sz="2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IV. MÔ HÌNH GIAO DIỆN</a:t>
            </a:r>
            <a:endParaRPr lang="en-US" sz="200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D0B76143-6E3B-AC59-DD28-B494181CC587}"/>
              </a:ext>
            </a:extLst>
          </p:cNvPr>
          <p:cNvPicPr>
            <a:picLocks noChangeAspect="1"/>
          </p:cNvPicPr>
          <p:nvPr/>
        </p:nvPicPr>
        <p:blipFill>
          <a:blip r:embed="rId3"/>
          <a:stretch>
            <a:fillRect/>
          </a:stretch>
        </p:blipFill>
        <p:spPr>
          <a:xfrm>
            <a:off x="661283" y="1499443"/>
            <a:ext cx="3192420" cy="1929557"/>
          </a:xfrm>
          <a:prstGeom prst="rect">
            <a:avLst/>
          </a:prstGeom>
        </p:spPr>
      </p:pic>
      <p:sp>
        <p:nvSpPr>
          <p:cNvPr id="14" name="Arrow: Right 13">
            <a:extLst>
              <a:ext uri="{FF2B5EF4-FFF2-40B4-BE49-F238E27FC236}">
                <a16:creationId xmlns:a16="http://schemas.microsoft.com/office/drawing/2014/main" id="{E334F8C8-E45E-8160-1734-CEDE01DDC881}"/>
              </a:ext>
            </a:extLst>
          </p:cNvPr>
          <p:cNvSpPr/>
          <p:nvPr/>
        </p:nvSpPr>
        <p:spPr>
          <a:xfrm>
            <a:off x="7779120" y="2207194"/>
            <a:ext cx="725556" cy="318053"/>
          </a:xfrm>
          <a:prstGeom prst="right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pic>
        <p:nvPicPr>
          <p:cNvPr id="17" name="Picture 2">
            <a:extLst>
              <a:ext uri="{FF2B5EF4-FFF2-40B4-BE49-F238E27FC236}">
                <a16:creationId xmlns:a16="http://schemas.microsoft.com/office/drawing/2014/main" id="{58788FB3-89BA-2BC5-E54B-292DBFAD4B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5344"/>
            <a:ext cx="579291" cy="561936"/>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A92A4315-A6C1-BC6E-8EF1-312ED8A187DF}"/>
              </a:ext>
            </a:extLst>
          </p:cNvPr>
          <p:cNvPicPr>
            <a:picLocks noChangeAspect="1"/>
          </p:cNvPicPr>
          <p:nvPr/>
        </p:nvPicPr>
        <p:blipFill>
          <a:blip r:embed="rId5"/>
          <a:stretch>
            <a:fillRect/>
          </a:stretch>
        </p:blipFill>
        <p:spPr>
          <a:xfrm>
            <a:off x="10387173" y="-65949"/>
            <a:ext cx="1796407" cy="744044"/>
          </a:xfrm>
          <a:prstGeom prst="rect">
            <a:avLst/>
          </a:prstGeom>
        </p:spPr>
      </p:pic>
      <p:pic>
        <p:nvPicPr>
          <p:cNvPr id="23" name="Picture 22">
            <a:extLst>
              <a:ext uri="{FF2B5EF4-FFF2-40B4-BE49-F238E27FC236}">
                <a16:creationId xmlns:a16="http://schemas.microsoft.com/office/drawing/2014/main" id="{CA105A7C-42A3-BAB4-BC1E-2DED687BE38C}"/>
              </a:ext>
            </a:extLst>
          </p:cNvPr>
          <p:cNvPicPr>
            <a:picLocks noChangeAspect="1"/>
          </p:cNvPicPr>
          <p:nvPr/>
        </p:nvPicPr>
        <p:blipFill>
          <a:blip r:embed="rId6"/>
          <a:stretch>
            <a:fillRect/>
          </a:stretch>
        </p:blipFill>
        <p:spPr>
          <a:xfrm>
            <a:off x="4639617" y="1537281"/>
            <a:ext cx="3192420" cy="1844119"/>
          </a:xfrm>
          <a:prstGeom prst="rect">
            <a:avLst/>
          </a:prstGeom>
        </p:spPr>
      </p:pic>
      <p:pic>
        <p:nvPicPr>
          <p:cNvPr id="24" name="Picture 23">
            <a:extLst>
              <a:ext uri="{FF2B5EF4-FFF2-40B4-BE49-F238E27FC236}">
                <a16:creationId xmlns:a16="http://schemas.microsoft.com/office/drawing/2014/main" id="{F378C26D-B3CC-7AC4-CC3D-7717538B0656}"/>
              </a:ext>
            </a:extLst>
          </p:cNvPr>
          <p:cNvPicPr>
            <a:picLocks noChangeAspect="1"/>
          </p:cNvPicPr>
          <p:nvPr/>
        </p:nvPicPr>
        <p:blipFill>
          <a:blip r:embed="rId7"/>
          <a:stretch>
            <a:fillRect/>
          </a:stretch>
        </p:blipFill>
        <p:spPr>
          <a:xfrm>
            <a:off x="8531482" y="1499442"/>
            <a:ext cx="3192420" cy="1881957"/>
          </a:xfrm>
          <a:prstGeom prst="rect">
            <a:avLst/>
          </a:prstGeom>
        </p:spPr>
      </p:pic>
      <p:pic>
        <p:nvPicPr>
          <p:cNvPr id="25" name="Picture 24">
            <a:extLst>
              <a:ext uri="{FF2B5EF4-FFF2-40B4-BE49-F238E27FC236}">
                <a16:creationId xmlns:a16="http://schemas.microsoft.com/office/drawing/2014/main" id="{B16EF36D-6107-ECE1-9347-63067EB1E76A}"/>
              </a:ext>
            </a:extLst>
          </p:cNvPr>
          <p:cNvPicPr>
            <a:picLocks noChangeAspect="1"/>
          </p:cNvPicPr>
          <p:nvPr/>
        </p:nvPicPr>
        <p:blipFill>
          <a:blip r:embed="rId8"/>
          <a:stretch>
            <a:fillRect/>
          </a:stretch>
        </p:blipFill>
        <p:spPr>
          <a:xfrm>
            <a:off x="8504676" y="3984384"/>
            <a:ext cx="3256093" cy="2107395"/>
          </a:xfrm>
          <a:prstGeom prst="rect">
            <a:avLst/>
          </a:prstGeom>
        </p:spPr>
      </p:pic>
      <p:pic>
        <p:nvPicPr>
          <p:cNvPr id="26" name="Picture 25">
            <a:extLst>
              <a:ext uri="{FF2B5EF4-FFF2-40B4-BE49-F238E27FC236}">
                <a16:creationId xmlns:a16="http://schemas.microsoft.com/office/drawing/2014/main" id="{6250FEC8-FFD8-142F-0ADB-E1F1ED1B9A55}"/>
              </a:ext>
            </a:extLst>
          </p:cNvPr>
          <p:cNvPicPr>
            <a:picLocks noChangeAspect="1"/>
          </p:cNvPicPr>
          <p:nvPr/>
        </p:nvPicPr>
        <p:blipFill>
          <a:blip r:embed="rId9"/>
          <a:stretch>
            <a:fillRect/>
          </a:stretch>
        </p:blipFill>
        <p:spPr>
          <a:xfrm>
            <a:off x="3853703" y="3984384"/>
            <a:ext cx="3378536" cy="2134973"/>
          </a:xfrm>
          <a:prstGeom prst="rect">
            <a:avLst/>
          </a:prstGeom>
        </p:spPr>
      </p:pic>
    </p:spTree>
    <p:extLst>
      <p:ext uri="{BB962C8B-B14F-4D97-AF65-F5344CB8AC3E}">
        <p14:creationId xmlns:p14="http://schemas.microsoft.com/office/powerpoint/2010/main" val="22032934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16CD1C10-CF81-48FA-89C0-DABF545B7D61}"/>
              </a:ext>
            </a:extLst>
          </p:cNvPr>
          <p:cNvSpPr/>
          <p:nvPr/>
        </p:nvSpPr>
        <p:spPr>
          <a:xfrm>
            <a:off x="1099335" y="1445836"/>
            <a:ext cx="3061699" cy="646331"/>
          </a:xfrm>
          <a:prstGeom prst="round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endParaRPr lang="en-US">
              <a:solidFill>
                <a:srgbClr val="29282D"/>
              </a:solidFill>
            </a:endParaRPr>
          </a:p>
        </p:txBody>
      </p:sp>
      <p:sp>
        <p:nvSpPr>
          <p:cNvPr id="11" name="Rectangle: Rounded Corners 10">
            <a:extLst>
              <a:ext uri="{FF2B5EF4-FFF2-40B4-BE49-F238E27FC236}">
                <a16:creationId xmlns:a16="http://schemas.microsoft.com/office/drawing/2014/main" id="{0A03AA01-5CA1-61B1-C290-697C5AFAFDE4}"/>
              </a:ext>
            </a:extLst>
          </p:cNvPr>
          <p:cNvSpPr/>
          <p:nvPr/>
        </p:nvSpPr>
        <p:spPr>
          <a:xfrm>
            <a:off x="-477488" y="871025"/>
            <a:ext cx="3809267" cy="529378"/>
          </a:xfrm>
          <a:prstGeom prst="round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pPr algn="ctr"/>
            <a:r>
              <a:rPr lang="en-US" b="1">
                <a:solidFill>
                  <a:schemeClr val="bg1"/>
                </a:solidFill>
                <a:latin typeface="Times New Roman" panose="02020603050405020304" pitchFamily="18" charset="0"/>
                <a:cs typeface="Times New Roman" panose="02020603050405020304" pitchFamily="18" charset="0"/>
              </a:rPr>
              <a:t>c.  Kiểm thử </a:t>
            </a:r>
          </a:p>
        </p:txBody>
      </p:sp>
      <p:sp>
        <p:nvSpPr>
          <p:cNvPr id="16" name="TextBox 15">
            <a:extLst>
              <a:ext uri="{FF2B5EF4-FFF2-40B4-BE49-F238E27FC236}">
                <a16:creationId xmlns:a16="http://schemas.microsoft.com/office/drawing/2014/main" id="{949927EA-A9B4-E14E-0A92-30545887E336}"/>
              </a:ext>
            </a:extLst>
          </p:cNvPr>
          <p:cNvSpPr txBox="1"/>
          <p:nvPr/>
        </p:nvSpPr>
        <p:spPr>
          <a:xfrm>
            <a:off x="661283" y="496347"/>
            <a:ext cx="11971855" cy="400110"/>
          </a:xfrm>
          <a:prstGeom prst="rect">
            <a:avLst/>
          </a:prstGeom>
          <a:noFill/>
        </p:spPr>
        <p:txBody>
          <a:bodyPr wrap="square">
            <a:spAutoFit/>
          </a:bodyPr>
          <a:lstStyle/>
          <a:p>
            <a:r>
              <a:rPr lang="en-US" sz="2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IV. MÔ HÌNH GIAO DIỆN</a:t>
            </a:r>
            <a:endParaRPr lang="en-US" sz="200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17" name="Picture 2">
            <a:extLst>
              <a:ext uri="{FF2B5EF4-FFF2-40B4-BE49-F238E27FC236}">
                <a16:creationId xmlns:a16="http://schemas.microsoft.com/office/drawing/2014/main" id="{58788FB3-89BA-2BC5-E54B-292DBFAD4B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344"/>
            <a:ext cx="579291" cy="561936"/>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A92A4315-A6C1-BC6E-8EF1-312ED8A187DF}"/>
              </a:ext>
            </a:extLst>
          </p:cNvPr>
          <p:cNvPicPr>
            <a:picLocks noChangeAspect="1"/>
          </p:cNvPicPr>
          <p:nvPr/>
        </p:nvPicPr>
        <p:blipFill>
          <a:blip r:embed="rId4"/>
          <a:stretch>
            <a:fillRect/>
          </a:stretch>
        </p:blipFill>
        <p:spPr>
          <a:xfrm>
            <a:off x="10387173" y="-65949"/>
            <a:ext cx="1796407" cy="744044"/>
          </a:xfrm>
          <a:prstGeom prst="rect">
            <a:avLst/>
          </a:prstGeom>
        </p:spPr>
      </p:pic>
      <p:sp>
        <p:nvSpPr>
          <p:cNvPr id="2" name="Rectangle: Rounded Corners 1">
            <a:extLst>
              <a:ext uri="{FF2B5EF4-FFF2-40B4-BE49-F238E27FC236}">
                <a16:creationId xmlns:a16="http://schemas.microsoft.com/office/drawing/2014/main" id="{4AA37906-F54D-10EE-07A9-D60E535B9A99}"/>
              </a:ext>
            </a:extLst>
          </p:cNvPr>
          <p:cNvSpPr/>
          <p:nvPr/>
        </p:nvSpPr>
        <p:spPr>
          <a:xfrm>
            <a:off x="1099335" y="1389834"/>
            <a:ext cx="10325410" cy="977349"/>
          </a:xfrm>
          <a:prstGeom prst="roundRect">
            <a:avLst/>
          </a:prstGeom>
          <a:gradFill>
            <a:gsLst>
              <a:gs pos="44000">
                <a:schemeClr val="accent6">
                  <a:tint val="58000"/>
                  <a:satMod val="108000"/>
                  <a:lumMod val="110000"/>
                </a:schemeClr>
              </a:gs>
              <a:gs pos="64000">
                <a:schemeClr val="accent6">
                  <a:tint val="81000"/>
                  <a:satMod val="109000"/>
                  <a:lumMod val="105000"/>
                </a:schemeClr>
              </a:gs>
            </a:gsLst>
            <a:lin ang="5040000" scaled="0"/>
          </a:gradFill>
        </p:spPr>
        <p:style>
          <a:lnRef idx="3">
            <a:schemeClr val="lt1"/>
          </a:lnRef>
          <a:fillRef idx="1">
            <a:schemeClr val="accent6"/>
          </a:fillRef>
          <a:effectRef idx="1">
            <a:schemeClr val="accent6"/>
          </a:effectRef>
          <a:fontRef idx="minor">
            <a:schemeClr val="lt1"/>
          </a:fontRef>
        </p:style>
        <p:txBody>
          <a:bodyPr rtlCol="0" anchor="ctr"/>
          <a:lstStyle/>
          <a:p>
            <a:pPr algn="ctr">
              <a:lnSpc>
                <a:spcPct val="150000"/>
              </a:lnSpc>
            </a:pPr>
            <a:r>
              <a:rPr lang="en-US" sz="2000" b="1">
                <a:solidFill>
                  <a:schemeClr val="accent5">
                    <a:lumMod val="50000"/>
                  </a:schemeClr>
                </a:solidFill>
                <a:latin typeface="Times New Roman" panose="02020603050405020304" pitchFamily="18" charset="0"/>
                <a:cs typeface="Times New Roman" panose="02020603050405020304" pitchFamily="18" charset="0"/>
              </a:rPr>
              <a:t>Tỷ lệ kết đúng so với yêu cầu đạt 75% </a:t>
            </a:r>
          </a:p>
          <a:p>
            <a:pPr algn="ctr">
              <a:lnSpc>
                <a:spcPct val="150000"/>
              </a:lnSpc>
            </a:pPr>
            <a:r>
              <a:rPr lang="en-US" sz="2000" b="1">
                <a:solidFill>
                  <a:schemeClr val="accent5">
                    <a:lumMod val="50000"/>
                  </a:schemeClr>
                </a:solidFill>
                <a:latin typeface="Times New Roman" panose="02020603050405020304" pitchFamily="18" charset="0"/>
                <a:cs typeface="Times New Roman" panose="02020603050405020304" pitchFamily="18" charset="0"/>
              </a:rPr>
              <a:t>Tỷ lệ bug so với yêu cầu chiếm 25%</a:t>
            </a:r>
          </a:p>
        </p:txBody>
      </p:sp>
      <p:sp>
        <p:nvSpPr>
          <p:cNvPr id="4" name="Rectangle: Rounded Corners 3">
            <a:extLst>
              <a:ext uri="{FF2B5EF4-FFF2-40B4-BE49-F238E27FC236}">
                <a16:creationId xmlns:a16="http://schemas.microsoft.com/office/drawing/2014/main" id="{D481443E-1EDB-835E-1A6D-5E6AF3C91B7E}"/>
              </a:ext>
            </a:extLst>
          </p:cNvPr>
          <p:cNvSpPr/>
          <p:nvPr/>
        </p:nvSpPr>
        <p:spPr>
          <a:xfrm>
            <a:off x="6547945" y="2585545"/>
            <a:ext cx="4876800" cy="3584025"/>
          </a:xfrm>
          <a:prstGeom prst="roundRect">
            <a:avLst/>
          </a:prstGeom>
          <a:gradFill>
            <a:gsLst>
              <a:gs pos="43000">
                <a:schemeClr val="accent6">
                  <a:tint val="58000"/>
                  <a:satMod val="108000"/>
                  <a:lumMod val="110000"/>
                </a:schemeClr>
              </a:gs>
              <a:gs pos="100000">
                <a:schemeClr val="accent6">
                  <a:tint val="81000"/>
                  <a:satMod val="109000"/>
                  <a:lumMod val="105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a:solidFill>
                  <a:schemeClr val="accent5">
                    <a:lumMod val="50000"/>
                  </a:schemeClr>
                </a:solidFill>
                <a:latin typeface="Times New Roman" panose="02020603050405020304" pitchFamily="18" charset="0"/>
                <a:cs typeface="Times New Roman" panose="02020603050405020304" pitchFamily="18" charset="0"/>
              </a:rPr>
              <a:t>Tỷ lệ Bug thường xảy ra ở phần</a:t>
            </a:r>
            <a:r>
              <a:rPr lang="en-US">
                <a:solidFill>
                  <a:schemeClr val="accent5">
                    <a:lumMod val="50000"/>
                  </a:schemeClr>
                </a:solidFill>
                <a:latin typeface="Times New Roman" panose="02020603050405020304" pitchFamily="18" charset="0"/>
                <a:cs typeface="Times New Roman" panose="02020603050405020304" pitchFamily="18" charset="0"/>
              </a:rPr>
              <a:t>:</a:t>
            </a:r>
          </a:p>
          <a:p>
            <a:pPr algn="ctr"/>
            <a:endParaRPr lang="en-US">
              <a:solidFill>
                <a:schemeClr val="accent5">
                  <a:lumMod val="50000"/>
                </a:schemeClr>
              </a:solidFill>
              <a:latin typeface="Times New Roman" panose="02020603050405020304" pitchFamily="18" charset="0"/>
              <a:cs typeface="Times New Roman" panose="02020603050405020304" pitchFamily="18" charset="0"/>
            </a:endParaRPr>
          </a:p>
          <a:p>
            <a:pPr marL="285750" indent="-285750">
              <a:lnSpc>
                <a:spcPct val="150000"/>
              </a:lnSpc>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Thanh toán đơn hàng với số lượng sản phẩm lớn hơn 1 và nhiều hơn 2 mặt hàng.</a:t>
            </a:r>
          </a:p>
          <a:p>
            <a:pPr marL="285750" indent="-285750">
              <a:lnSpc>
                <a:spcPct val="150000"/>
              </a:lnSpc>
              <a:buFont typeface="Courier New" panose="02070309020205020404" pitchFamily="49" charset="0"/>
              <a:buChar char="o"/>
            </a:pPr>
            <a:r>
              <a:rPr lang="en-US">
                <a:latin typeface="Times New Roman" panose="02020603050405020304" pitchFamily="18" charset="0"/>
                <a:cs typeface="Times New Roman" panose="02020603050405020304" pitchFamily="18" charset="0"/>
              </a:rPr>
              <a:t>Tổng thống kê ở phần Admin, thống kê sai số lượng sản phẩm theo tháng. </a:t>
            </a:r>
          </a:p>
          <a:p>
            <a:pPr algn="ctr"/>
            <a:endParaRPr lang="en-US"/>
          </a:p>
          <a:p>
            <a:pPr algn="ctr"/>
            <a:endParaRPr lang="en-US"/>
          </a:p>
        </p:txBody>
      </p:sp>
      <p:sp>
        <p:nvSpPr>
          <p:cNvPr id="6" name="Rectangle: Rounded Corners 5">
            <a:extLst>
              <a:ext uri="{FF2B5EF4-FFF2-40B4-BE49-F238E27FC236}">
                <a16:creationId xmlns:a16="http://schemas.microsoft.com/office/drawing/2014/main" id="{D20BD5B6-79D7-6AC4-98D1-0DCA525C1DB6}"/>
              </a:ext>
            </a:extLst>
          </p:cNvPr>
          <p:cNvSpPr/>
          <p:nvPr/>
        </p:nvSpPr>
        <p:spPr>
          <a:xfrm>
            <a:off x="1099335" y="2585544"/>
            <a:ext cx="4996665" cy="3584027"/>
          </a:xfrm>
          <a:prstGeom prst="roundRect">
            <a:avLst/>
          </a:prstGeom>
          <a:gradFill>
            <a:gsLst>
              <a:gs pos="0">
                <a:schemeClr val="accent6">
                  <a:tint val="58000"/>
                  <a:satMod val="108000"/>
                  <a:lumMod val="110000"/>
                </a:schemeClr>
              </a:gs>
              <a:gs pos="64000">
                <a:schemeClr val="accent6">
                  <a:tint val="81000"/>
                  <a:satMod val="109000"/>
                  <a:lumMod val="105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a:lnSpc>
                <a:spcPct val="150000"/>
              </a:lnSpc>
            </a:pPr>
            <a:r>
              <a:rPr lang="en-US" b="1">
                <a:solidFill>
                  <a:schemeClr val="accent5">
                    <a:lumMod val="50000"/>
                  </a:schemeClr>
                </a:solidFill>
                <a:latin typeface="Times New Roman" panose="02020603050405020304" pitchFamily="18" charset="0"/>
                <a:cs typeface="Times New Roman" panose="02020603050405020304" pitchFamily="18" charset="0"/>
              </a:rPr>
              <a:t>Tỷ lệ kết quả đúng với yêu cầu : </a:t>
            </a:r>
          </a:p>
          <a:p>
            <a:pPr marL="285750" indent="-285750">
              <a:lnSpc>
                <a:spcPct val="150000"/>
              </a:lnSpc>
              <a:buFont typeface="Wingdings" panose="05000000000000000000" pitchFamily="2" charset="2"/>
              <a:buChar char="Ø"/>
            </a:pPr>
            <a:r>
              <a:rPr lang="en-US">
                <a:latin typeface="Times New Roman" panose="02020603050405020304" pitchFamily="18" charset="0"/>
                <a:cs typeface="Times New Roman" panose="02020603050405020304" pitchFamily="18" charset="0"/>
              </a:rPr>
              <a:t>Giao diện thiét kế đúng tới 95% so với Mockup</a:t>
            </a:r>
          </a:p>
          <a:p>
            <a:pPr marL="285750" indent="-285750">
              <a:lnSpc>
                <a:spcPct val="150000"/>
              </a:lnSpc>
              <a:buFont typeface="Wingdings" panose="05000000000000000000" pitchFamily="2" charset="2"/>
              <a:buChar char="Ø"/>
            </a:pPr>
            <a:r>
              <a:rPr lang="en-US">
                <a:latin typeface="Times New Roman" panose="02020603050405020304" pitchFamily="18" charset="0"/>
                <a:cs typeface="Times New Roman" panose="02020603050405020304" pitchFamily="18" charset="0"/>
              </a:rPr>
              <a:t>Phần Admin thêm , sửa , xóa các sản phẩm thành công</a:t>
            </a:r>
          </a:p>
          <a:p>
            <a:pPr marL="285750" indent="-285750">
              <a:lnSpc>
                <a:spcPct val="150000"/>
              </a:lnSpc>
              <a:buFont typeface="Wingdings" panose="05000000000000000000" pitchFamily="2" charset="2"/>
              <a:buChar char="Ø"/>
            </a:pPr>
            <a:r>
              <a:rPr lang="en-US">
                <a:latin typeface="Times New Roman" panose="02020603050405020304" pitchFamily="18" charset="0"/>
                <a:cs typeface="Times New Roman" panose="02020603050405020304" pitchFamily="18" charset="0"/>
              </a:rPr>
              <a:t>Khách hàng tìm kiếm,chọn, xem chi tiết, thêm vào giỏ hang thành công.</a:t>
            </a:r>
          </a:p>
          <a:p>
            <a:pPr marL="285750" indent="-285750">
              <a:lnSpc>
                <a:spcPct val="150000"/>
              </a:lnSpc>
              <a:buFont typeface="Wingdings" panose="05000000000000000000" pitchFamily="2" charset="2"/>
              <a:buChar char="Ø"/>
            </a:pPr>
            <a:r>
              <a:rPr lang="en-US">
                <a:latin typeface="Times New Roman" panose="02020603050405020304" pitchFamily="18" charset="0"/>
                <a:cs typeface="Times New Roman" panose="02020603050405020304" pitchFamily="18" charset="0"/>
              </a:rPr>
              <a:t>Đặt hàng thành công</a:t>
            </a:r>
          </a:p>
        </p:txBody>
      </p:sp>
    </p:spTree>
    <p:extLst>
      <p:ext uri="{BB962C8B-B14F-4D97-AF65-F5344CB8AC3E}">
        <p14:creationId xmlns:p14="http://schemas.microsoft.com/office/powerpoint/2010/main" val="402198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5377069" y="146051"/>
            <a:ext cx="2315817" cy="694776"/>
          </a:xfrm>
        </p:spPr>
        <p:txBody>
          <a:bodyPr anchor="t" anchorCtr="0">
            <a:normAutofit/>
          </a:bodyPr>
          <a:lstStyle/>
          <a:p>
            <a:r>
              <a:rPr lang="en-US" sz="2400" b="1">
                <a:effectLst>
                  <a:outerShdw blurRad="38100" dist="38100" dir="2700000" algn="tl">
                    <a:srgbClr val="000000">
                      <a:alpha val="43137"/>
                    </a:srgbClr>
                  </a:outerShdw>
                </a:effectLst>
                <a:latin typeface="Bell MT" panose="02020503060305020303" pitchFamily="18" charset="0"/>
              </a:rPr>
              <a:t>Tổng kết</a:t>
            </a:r>
            <a:endParaRPr lang="en-US" sz="2400" b="1" dirty="0">
              <a:effectLst>
                <a:outerShdw blurRad="38100" dist="38100" dir="2700000" algn="tl">
                  <a:srgbClr val="000000">
                    <a:alpha val="43137"/>
                  </a:srgbClr>
                </a:outerShdw>
              </a:effectLst>
              <a:latin typeface="Bell MT" panose="02020503060305020303" pitchFamily="18" charset="0"/>
            </a:endParaRPr>
          </a:p>
        </p:txBody>
      </p:sp>
      <p:sp>
        <p:nvSpPr>
          <p:cNvPr id="3" name="Rectangle: Rounded Corners 2">
            <a:extLst>
              <a:ext uri="{FF2B5EF4-FFF2-40B4-BE49-F238E27FC236}">
                <a16:creationId xmlns:a16="http://schemas.microsoft.com/office/drawing/2014/main" id="{B53CF6DF-0DF8-DB2D-A420-E3E5BDED1F5D}"/>
              </a:ext>
            </a:extLst>
          </p:cNvPr>
          <p:cNvSpPr/>
          <p:nvPr/>
        </p:nvSpPr>
        <p:spPr>
          <a:xfrm>
            <a:off x="646831" y="840827"/>
            <a:ext cx="3437868" cy="4645218"/>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just">
              <a:lnSpc>
                <a:spcPct val="150000"/>
              </a:lnSpc>
            </a:pPr>
            <a:r>
              <a:rPr lang="en-US" sz="1400">
                <a:solidFill>
                  <a:schemeClr val="bg1"/>
                </a:solidFill>
                <a:latin typeface="Times New Roman" panose="02020603050405020304" pitchFamily="18" charset="0"/>
                <a:ea typeface="Calibri" panose="020F0502020204030204" pitchFamily="34" charset="0"/>
                <a:cs typeface="Times New Roman" panose="02020603050405020304" pitchFamily="18" charset="0"/>
              </a:rPr>
              <a:t>Sau một thời gian tập trung triển khai đề tài, em đã hoàn thành được giao diện đẹp, các thao tác sử dụng dễ dàng, thân thiện với người dùng.</a:t>
            </a:r>
          </a:p>
          <a:p>
            <a:pPr algn="just">
              <a:lnSpc>
                <a:spcPct val="150000"/>
              </a:lnSpc>
            </a:pPr>
            <a:endParaRPr lang="en-US">
              <a:latin typeface="Bell MT" panose="02020503060305020303" pitchFamily="18" charset="0"/>
            </a:endParaRPr>
          </a:p>
        </p:txBody>
      </p:sp>
      <p:sp>
        <p:nvSpPr>
          <p:cNvPr id="6" name="Rectangle: Rounded Corners 5">
            <a:extLst>
              <a:ext uri="{FF2B5EF4-FFF2-40B4-BE49-F238E27FC236}">
                <a16:creationId xmlns:a16="http://schemas.microsoft.com/office/drawing/2014/main" id="{89E77DE6-007A-BA05-D4F6-07162D4A51D9}"/>
              </a:ext>
            </a:extLst>
          </p:cNvPr>
          <p:cNvSpPr/>
          <p:nvPr/>
        </p:nvSpPr>
        <p:spPr>
          <a:xfrm>
            <a:off x="4298840" y="840829"/>
            <a:ext cx="3594320" cy="5328743"/>
          </a:xfrm>
          <a:prstGeom prst="roundRect">
            <a:avLst/>
          </a:prstGeom>
          <a:ln/>
        </p:spPr>
        <p:style>
          <a:lnRef idx="2">
            <a:schemeClr val="accent1"/>
          </a:lnRef>
          <a:fillRef idx="1">
            <a:schemeClr val="lt1"/>
          </a:fillRef>
          <a:effectRef idx="0">
            <a:schemeClr val="accent1"/>
          </a:effectRef>
          <a:fontRef idx="minor">
            <a:schemeClr val="dk1"/>
          </a:fontRef>
        </p:style>
        <p:txBody>
          <a:bodyPr rtlCol="0" anchor="b"/>
          <a:lstStyle/>
          <a:p>
            <a:pPr algn="just">
              <a:lnSpc>
                <a:spcPct val="150000"/>
              </a:lnSpc>
              <a:spcAft>
                <a:spcPts val="80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Bên cạnh những kết quả khả quan đã đạt được, em nhận thấy còn tồn tại một số hạn chế: </a:t>
            </a:r>
          </a:p>
          <a:p>
            <a:pPr marL="285750" indent="-285750" algn="just">
              <a:spcAft>
                <a:spcPts val="800"/>
              </a:spcAft>
              <a:buFont typeface="Wingdings" panose="05000000000000000000" pitchFamily="2" charset="2"/>
              <a:buChar char="§"/>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Tốc độ xử lý load trang chưa cao, vẫn còn một số lỗi phát sinh khi vận hành hệ thống. </a:t>
            </a:r>
          </a:p>
          <a:p>
            <a:pPr marL="285750" indent="-285750" algn="just">
              <a:spcAft>
                <a:spcPts val="800"/>
              </a:spcAft>
              <a:buFont typeface="Wingdings" panose="05000000000000000000" pitchFamily="2" charset="2"/>
              <a:buChar char="§"/>
            </a:pPr>
            <a:r>
              <a:rPr lang="en-US" sz="1400">
                <a:solidFill>
                  <a:schemeClr val="bg1"/>
                </a:solidFill>
                <a:latin typeface="Times New Roman" panose="02020603050405020304" pitchFamily="18" charset="0"/>
                <a:ea typeface="Calibri" panose="020F0502020204030204" pitchFamily="34" charset="0"/>
                <a:cs typeface="Times New Roman" panose="02020603050405020304" pitchFamily="18" charset="0"/>
              </a:rPr>
              <a:t>C</a:t>
            </a: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hất lượng hình ảnh chưa cao -Chức năng thanh toán còn giới hạn hình thức thanh toán.</a:t>
            </a:r>
          </a:p>
          <a:p>
            <a:pPr marL="285750" indent="-285750" algn="just">
              <a:spcAft>
                <a:spcPts val="800"/>
              </a:spcAft>
              <a:buFont typeface="Wingdings" panose="05000000000000000000" pitchFamily="2" charset="2"/>
              <a:buChar char="§"/>
            </a:pPr>
            <a:r>
              <a:rPr lang="en-US" sz="1400">
                <a:solidFill>
                  <a:schemeClr val="bg1"/>
                </a:solidFill>
                <a:latin typeface="Times New Roman" panose="02020603050405020304" pitchFamily="18" charset="0"/>
                <a:ea typeface="Calibri" panose="020F0502020204030204" pitchFamily="34" charset="0"/>
                <a:cs typeface="Times New Roman" panose="02020603050405020304" pitchFamily="18" charset="0"/>
              </a:rPr>
              <a:t>Chưa thực hiện được việc quản lý quá trình gửi nhận thành công của từng đơn hang.</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spcAft>
                <a:spcPts val="800"/>
              </a:spcAft>
              <a:buFont typeface="Wingdings" panose="05000000000000000000" pitchFamily="2" charset="2"/>
              <a:buChar char="§"/>
            </a:pPr>
            <a:endParaRPr lang="en-US" sz="140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just">
              <a:spcAft>
                <a:spcPts val="800"/>
              </a:spcAft>
            </a:pPr>
            <a:endParaRPr lang="en-US" sz="1750">
              <a:solidFill>
                <a:schemeClr val="bg1"/>
              </a:solidFill>
              <a:effectLst/>
              <a:latin typeface="Bell MT" panose="02020503060305020303" pitchFamily="18" charset="0"/>
              <a:ea typeface="Calibri" panose="020F0502020204030204" pitchFamily="34" charset="0"/>
            </a:endParaRPr>
          </a:p>
        </p:txBody>
      </p:sp>
      <p:sp>
        <p:nvSpPr>
          <p:cNvPr id="7" name="Rectangle: Rounded Corners 6">
            <a:extLst>
              <a:ext uri="{FF2B5EF4-FFF2-40B4-BE49-F238E27FC236}">
                <a16:creationId xmlns:a16="http://schemas.microsoft.com/office/drawing/2014/main" id="{E0596C95-D1F3-4B89-0299-DDE52665F744}"/>
              </a:ext>
            </a:extLst>
          </p:cNvPr>
          <p:cNvSpPr/>
          <p:nvPr/>
        </p:nvSpPr>
        <p:spPr>
          <a:xfrm>
            <a:off x="8178580" y="872712"/>
            <a:ext cx="3594320" cy="5328742"/>
          </a:xfrm>
          <a:prstGeom prst="roundRect">
            <a:avLst/>
          </a:prstGeom>
          <a:ln/>
        </p:spPr>
        <p:style>
          <a:lnRef idx="2">
            <a:schemeClr val="accent1"/>
          </a:lnRef>
          <a:fillRef idx="1">
            <a:schemeClr val="lt1"/>
          </a:fillRef>
          <a:effectRef idx="0">
            <a:schemeClr val="accent1"/>
          </a:effectRef>
          <a:fontRef idx="minor">
            <a:schemeClr val="dk1"/>
          </a:fontRef>
        </p:style>
        <p:txBody>
          <a:bodyPr wrap="square" lIns="0" tIns="548640" rIns="0" bIns="0" rtlCol="0" anchor="t" anchorCtr="1"/>
          <a:lstStyle/>
          <a:p>
            <a:pPr algn="just">
              <a:lnSpc>
                <a:spcPct val="150000"/>
              </a:lnSpc>
              <a:spcAft>
                <a:spcPts val="800"/>
              </a:spcAft>
            </a:pP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Sau khi hoàn thành đề . Em sẽ tiếp tục nghiên cứu và phát triển website này nhằm tăng các tính năng và tối ưu hóa tốc độ xử lý để đem lại hiệu quả cao hơn, phát triển thêm các chức nâng cao để đưa website vào ứng dụng thực tế.</a:t>
            </a:r>
          </a:p>
        </p:txBody>
      </p:sp>
      <p:cxnSp>
        <p:nvCxnSpPr>
          <p:cNvPr id="9" name="Straight Connector 8">
            <a:extLst>
              <a:ext uri="{FF2B5EF4-FFF2-40B4-BE49-F238E27FC236}">
                <a16:creationId xmlns:a16="http://schemas.microsoft.com/office/drawing/2014/main" id="{B10AD1A7-323E-D225-FEE3-9A98FBEF6C47}"/>
              </a:ext>
            </a:extLst>
          </p:cNvPr>
          <p:cNvCxnSpPr/>
          <p:nvPr/>
        </p:nvCxnSpPr>
        <p:spPr>
          <a:xfrm>
            <a:off x="8178580" y="1562100"/>
            <a:ext cx="359432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47C76E1-4442-7FF7-DCB4-0507EB562AF2}"/>
              </a:ext>
            </a:extLst>
          </p:cNvPr>
          <p:cNvCxnSpPr/>
          <p:nvPr/>
        </p:nvCxnSpPr>
        <p:spPr>
          <a:xfrm>
            <a:off x="4298840" y="1536700"/>
            <a:ext cx="359432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D339130-FD08-4F8C-E8D8-7173A109E772}"/>
              </a:ext>
            </a:extLst>
          </p:cNvPr>
          <p:cNvCxnSpPr/>
          <p:nvPr/>
        </p:nvCxnSpPr>
        <p:spPr>
          <a:xfrm>
            <a:off x="419100" y="1562100"/>
            <a:ext cx="359432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524596B-E915-5198-43F5-C1358698C2B5}"/>
              </a:ext>
            </a:extLst>
          </p:cNvPr>
          <p:cNvSpPr txBox="1"/>
          <p:nvPr/>
        </p:nvSpPr>
        <p:spPr>
          <a:xfrm>
            <a:off x="592197" y="904598"/>
            <a:ext cx="3403601" cy="469296"/>
          </a:xfrm>
          <a:prstGeom prst="rect">
            <a:avLst/>
          </a:prstGeom>
          <a:noFill/>
        </p:spPr>
        <p:txBody>
          <a:bodyPr wrap="square">
            <a:spAutoFit/>
          </a:bodyPr>
          <a:lstStyle/>
          <a:p>
            <a:pPr algn="ctr">
              <a:lnSpc>
                <a:spcPct val="150000"/>
              </a:lnSpc>
              <a:spcAft>
                <a:spcPts val="800"/>
              </a:spcAft>
            </a:pPr>
            <a:r>
              <a:rPr lang="en-US" sz="1800" b="1">
                <a:solidFill>
                  <a:schemeClr val="bg1"/>
                </a:solidFill>
                <a:effectLst/>
                <a:latin typeface="Bell MT" panose="02020503060305020303" pitchFamily="18" charset="0"/>
                <a:ea typeface="Calibri" panose="020F0502020204030204" pitchFamily="34" charset="0"/>
              </a:rPr>
              <a:t>   </a:t>
            </a:r>
            <a:r>
              <a:rPr lang="en-US"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Kết quả đạt được của đề tài</a:t>
            </a:r>
            <a:endParaRPr lang="en-US">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Rectangle 1">
            <a:extLst>
              <a:ext uri="{FF2B5EF4-FFF2-40B4-BE49-F238E27FC236}">
                <a16:creationId xmlns:a16="http://schemas.microsoft.com/office/drawing/2014/main" id="{1EEE590C-F799-8B1D-60D3-FB0C68F611B5}"/>
              </a:ext>
            </a:extLst>
          </p:cNvPr>
          <p:cNvSpPr/>
          <p:nvPr/>
        </p:nvSpPr>
        <p:spPr>
          <a:xfrm>
            <a:off x="4656083" y="911045"/>
            <a:ext cx="2879834" cy="555440"/>
          </a:xfrm>
          <a:prstGeom prst="rect">
            <a:avLst/>
          </a:prstGeom>
          <a:gradFill flip="none" rotWithShape="1">
            <a:gsLst>
              <a:gs pos="100000">
                <a:schemeClr val="tx1"/>
              </a:gs>
              <a:gs pos="100000">
                <a:schemeClr val="accent5">
                  <a:lumMod val="97000"/>
                  <a:lumOff val="3000"/>
                </a:schemeClr>
              </a:gs>
              <a:gs pos="100000">
                <a:schemeClr val="tx1"/>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lnSpc>
                <a:spcPct val="150000"/>
              </a:lnSpc>
              <a:spcAft>
                <a:spcPts val="800"/>
              </a:spcAft>
            </a:pPr>
            <a:r>
              <a:rPr lang="en-US" sz="1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Hạn chế của đề tài</a:t>
            </a:r>
            <a:endParaRPr lang="en-US" sz="1800" b="1">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6" name="Picture 2">
            <a:extLst>
              <a:ext uri="{FF2B5EF4-FFF2-40B4-BE49-F238E27FC236}">
                <a16:creationId xmlns:a16="http://schemas.microsoft.com/office/drawing/2014/main" id="{BAACC80C-7279-067E-2B1D-D0B009FEC3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8" y="0"/>
            <a:ext cx="599649" cy="54484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B432D885-7527-5DF9-B936-88E71EAF0CA5}"/>
              </a:ext>
            </a:extLst>
          </p:cNvPr>
          <p:cNvPicPr>
            <a:picLocks noChangeAspect="1"/>
          </p:cNvPicPr>
          <p:nvPr/>
        </p:nvPicPr>
        <p:blipFill>
          <a:blip r:embed="rId4"/>
          <a:stretch>
            <a:fillRect/>
          </a:stretch>
        </p:blipFill>
        <p:spPr>
          <a:xfrm>
            <a:off x="10654301" y="-65949"/>
            <a:ext cx="1529279" cy="694776"/>
          </a:xfrm>
          <a:prstGeom prst="rect">
            <a:avLst/>
          </a:prstGeom>
        </p:spPr>
      </p:pic>
      <p:sp>
        <p:nvSpPr>
          <p:cNvPr id="5" name="Rectangle: Rounded Corners 4">
            <a:extLst>
              <a:ext uri="{FF2B5EF4-FFF2-40B4-BE49-F238E27FC236}">
                <a16:creationId xmlns:a16="http://schemas.microsoft.com/office/drawing/2014/main" id="{1041E3E2-4E61-B9AA-1A18-61D71F951ABA}"/>
              </a:ext>
            </a:extLst>
          </p:cNvPr>
          <p:cNvSpPr/>
          <p:nvPr/>
        </p:nvSpPr>
        <p:spPr>
          <a:xfrm>
            <a:off x="8408276" y="1127248"/>
            <a:ext cx="3186823" cy="409442"/>
          </a:xfrm>
          <a:prstGeom prst="round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en-US" sz="1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Hướng phát triển của đề tài</a:t>
            </a:r>
            <a:endPar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US"/>
          </a:p>
        </p:txBody>
      </p:sp>
    </p:spTree>
    <p:extLst>
      <p:ext uri="{BB962C8B-B14F-4D97-AF65-F5344CB8AC3E}">
        <p14:creationId xmlns:p14="http://schemas.microsoft.com/office/powerpoint/2010/main" val="3058886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inVertic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0" y="1967948"/>
            <a:ext cx="12192000" cy="4890052"/>
          </a:xfrm>
        </p:spPr>
        <p:txBody>
          <a:bodyPr anchor="t" anchorCtr="0">
            <a:normAutofit/>
          </a:bodyPr>
          <a:lstStyle/>
          <a:p>
            <a:pPr algn="ctr"/>
            <a:r>
              <a:rPr lang="en-US" sz="2400" b="1">
                <a:solidFill>
                  <a:schemeClr val="accent5">
                    <a:lumMod val="50000"/>
                  </a:schemeClr>
                </a:solidFill>
                <a:effectLst>
                  <a:outerShdw blurRad="38100" dist="38100" dir="2700000" algn="tl">
                    <a:srgbClr val="000000">
                      <a:alpha val="43137"/>
                    </a:srgbClr>
                  </a:outerShdw>
                </a:effectLst>
                <a:latin typeface="Bodoni MT Black" panose="02070A03080606020203" pitchFamily="18" charset="0"/>
              </a:rPr>
              <a:t>                         Cảm ơn thầy cô và các bạn đã lắng nghe !!!!!!</a:t>
            </a:r>
            <a:br>
              <a:rPr lang="en-US" sz="2400" b="1">
                <a:solidFill>
                  <a:schemeClr val="accent5">
                    <a:lumMod val="50000"/>
                  </a:schemeClr>
                </a:solidFill>
                <a:effectLst>
                  <a:outerShdw blurRad="38100" dist="38100" dir="2700000" algn="tl">
                    <a:srgbClr val="000000">
                      <a:alpha val="43137"/>
                    </a:srgbClr>
                  </a:outerShdw>
                </a:effectLst>
                <a:latin typeface="Bodoni MT Black" panose="02070A03080606020203" pitchFamily="18" charset="0"/>
                <a:cs typeface="MV Boli" panose="02000500030200090000" pitchFamily="2" charset="0"/>
              </a:rPr>
            </a:br>
            <a:endParaRPr lang="en-US" sz="2400" b="1" dirty="0">
              <a:solidFill>
                <a:schemeClr val="accent5">
                  <a:lumMod val="50000"/>
                </a:schemeClr>
              </a:solidFill>
              <a:effectLst>
                <a:outerShdw blurRad="38100" dist="38100" dir="2700000" algn="tl">
                  <a:srgbClr val="000000">
                    <a:alpha val="43137"/>
                  </a:srgbClr>
                </a:outerShdw>
              </a:effectLst>
              <a:latin typeface="Bodoni MT Black" panose="02070A03080606020203" pitchFamily="18" charset="0"/>
              <a:cs typeface="MV Boli" panose="02000500030200090000" pitchFamily="2" charset="0"/>
            </a:endParaRPr>
          </a:p>
        </p:txBody>
      </p:sp>
      <p:cxnSp>
        <p:nvCxnSpPr>
          <p:cNvPr id="3" name="Straight Connector 2">
            <a:extLst>
              <a:ext uri="{FF2B5EF4-FFF2-40B4-BE49-F238E27FC236}">
                <a16:creationId xmlns:a16="http://schemas.microsoft.com/office/drawing/2014/main" id="{64B43FE6-4B11-3C8E-355A-905CE6229EEF}"/>
              </a:ext>
            </a:extLst>
          </p:cNvPr>
          <p:cNvCxnSpPr>
            <a:cxnSpLocks/>
          </p:cNvCxnSpPr>
          <p:nvPr/>
        </p:nvCxnSpPr>
        <p:spPr>
          <a:xfrm>
            <a:off x="958384" y="0"/>
            <a:ext cx="2932386" cy="4677103"/>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28803EC-530B-2ABD-5DBE-4DF4AF5C7AA5}"/>
              </a:ext>
            </a:extLst>
          </p:cNvPr>
          <p:cNvCxnSpPr>
            <a:cxnSpLocks/>
          </p:cNvCxnSpPr>
          <p:nvPr/>
        </p:nvCxnSpPr>
        <p:spPr>
          <a:xfrm flipH="1">
            <a:off x="126124" y="4677103"/>
            <a:ext cx="3764646" cy="218089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46C4C1CA-3E82-042E-2566-290389FBF621}"/>
              </a:ext>
            </a:extLst>
          </p:cNvPr>
          <p:cNvSpPr/>
          <p:nvPr/>
        </p:nvSpPr>
        <p:spPr>
          <a:xfrm>
            <a:off x="-593720" y="775254"/>
            <a:ext cx="6997148" cy="5923720"/>
          </a:xfrm>
          <a:prstGeom prst="ellipse">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just">
              <a:lnSpc>
                <a:spcPct val="150000"/>
              </a:lnSpc>
            </a:pPr>
            <a:endParaRPr lang="vi-VN">
              <a:latin typeface="+mj-lt"/>
              <a:cs typeface="Times New Roman" panose="02020603050405020304" pitchFamily="18" charset="0"/>
            </a:endParaRPr>
          </a:p>
          <a:p>
            <a:pPr algn="just"/>
            <a:endParaRPr lang="en-US">
              <a:latin typeface="+mj-lt"/>
              <a:cs typeface="Times New Roman" panose="02020603050405020304" pitchFamily="18" charset="0"/>
            </a:endParaRPr>
          </a:p>
        </p:txBody>
      </p:sp>
      <p:pic>
        <p:nvPicPr>
          <p:cNvPr id="7" name="Picture 2">
            <a:extLst>
              <a:ext uri="{FF2B5EF4-FFF2-40B4-BE49-F238E27FC236}">
                <a16:creationId xmlns:a16="http://schemas.microsoft.com/office/drawing/2014/main" id="{BBDFF35B-AFF7-B2E4-B694-60C05F6A7D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090" y="79882"/>
            <a:ext cx="1158582" cy="115858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29B2C01B-BDC2-E5B2-7624-5CCA5495EE12}"/>
              </a:ext>
            </a:extLst>
          </p:cNvPr>
          <p:cNvPicPr>
            <a:picLocks noChangeAspect="1"/>
          </p:cNvPicPr>
          <p:nvPr/>
        </p:nvPicPr>
        <p:blipFill>
          <a:blip r:embed="rId4"/>
          <a:stretch>
            <a:fillRect/>
          </a:stretch>
        </p:blipFill>
        <p:spPr>
          <a:xfrm>
            <a:off x="10111799" y="-65950"/>
            <a:ext cx="2071781" cy="1450247"/>
          </a:xfrm>
          <a:prstGeom prst="rect">
            <a:avLst/>
          </a:prstGeom>
        </p:spPr>
      </p:pic>
    </p:spTree>
    <p:extLst>
      <p:ext uri="{BB962C8B-B14F-4D97-AF65-F5344CB8AC3E}">
        <p14:creationId xmlns:p14="http://schemas.microsoft.com/office/powerpoint/2010/main" val="3328263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1473342" y="567559"/>
            <a:ext cx="1239907" cy="5875282"/>
          </a:xfrm>
          <a:gradFill>
            <a:gsLst>
              <a:gs pos="0">
                <a:schemeClr val="tx1">
                  <a:lumMod val="95000"/>
                </a:schemeClr>
              </a:gs>
              <a:gs pos="100000">
                <a:schemeClr val="accent1">
                  <a:shade val="74000"/>
                  <a:satMod val="128000"/>
                  <a:lumMod val="100000"/>
                </a:schemeClr>
              </a:gs>
            </a:gsLst>
          </a:gradFill>
        </p:spPr>
        <p:style>
          <a:lnRef idx="0">
            <a:schemeClr val="accent1"/>
          </a:lnRef>
          <a:fillRef idx="3">
            <a:schemeClr val="accent1"/>
          </a:fillRef>
          <a:effectRef idx="3">
            <a:schemeClr val="accent1"/>
          </a:effectRef>
          <a:fontRef idx="minor">
            <a:schemeClr val="lt1"/>
          </a:fontRef>
        </p:style>
        <p:txBody>
          <a:bodyPr anchor="t" anchorCtr="0">
            <a:normAutofit/>
          </a:bodyPr>
          <a:lstStyle/>
          <a:p>
            <a:pPr>
              <a:lnSpc>
                <a:spcPct val="150000"/>
              </a:lnSpc>
            </a:pPr>
            <a:r>
              <a:rPr lang="en-US" sz="1800" b="1">
                <a:solidFill>
                  <a:schemeClr val="accent5">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Nội dung</a:t>
            </a:r>
            <a:br>
              <a:rPr lang="en-US" sz="2400" b="1">
                <a:solidFill>
                  <a:schemeClr val="accent5">
                    <a:lumMod val="50000"/>
                  </a:schemeClr>
                </a:solidFill>
                <a:effectLst>
                  <a:outerShdw blurRad="38100" dist="38100" dir="2700000" algn="tl">
                    <a:srgbClr val="000000">
                      <a:alpha val="43137"/>
                    </a:srgbClr>
                  </a:outerShdw>
                </a:effectLst>
                <a:latin typeface="Arial Narrow" panose="020B0606020202030204" pitchFamily="34" charset="0"/>
              </a:rPr>
            </a:br>
            <a:br>
              <a:rPr lang="en-US" sz="2400" b="1">
                <a:solidFill>
                  <a:schemeClr val="accent5">
                    <a:lumMod val="50000"/>
                  </a:schemeClr>
                </a:solidFill>
                <a:effectLst>
                  <a:outerShdw blurRad="38100" dist="38100" dir="2700000" algn="tl">
                    <a:srgbClr val="000000">
                      <a:alpha val="43137"/>
                    </a:srgbClr>
                  </a:outerShdw>
                </a:effectLst>
                <a:latin typeface="Arial Narrow" panose="020B0606020202030204" pitchFamily="34" charset="0"/>
              </a:rPr>
            </a:br>
            <a:br>
              <a:rPr lang="en-US" sz="2400" b="1">
                <a:solidFill>
                  <a:schemeClr val="accent5">
                    <a:lumMod val="50000"/>
                  </a:schemeClr>
                </a:solidFill>
                <a:effectLst>
                  <a:outerShdw blurRad="38100" dist="38100" dir="2700000" algn="tl">
                    <a:srgbClr val="000000">
                      <a:alpha val="43137"/>
                    </a:srgbClr>
                  </a:outerShdw>
                </a:effectLst>
                <a:latin typeface="Arial Narrow" panose="020B0606020202030204" pitchFamily="34" charset="0"/>
              </a:rPr>
            </a:br>
            <a:br>
              <a:rPr lang="en-US" sz="2400" b="1">
                <a:solidFill>
                  <a:schemeClr val="accent5">
                    <a:lumMod val="50000"/>
                  </a:schemeClr>
                </a:solidFill>
                <a:effectLst>
                  <a:outerShdw blurRad="38100" dist="38100" dir="2700000" algn="tl">
                    <a:srgbClr val="000000">
                      <a:alpha val="43137"/>
                    </a:srgbClr>
                  </a:outerShdw>
                </a:effectLst>
                <a:latin typeface="Bell MT" panose="02020503060305020303" pitchFamily="18" charset="0"/>
              </a:rPr>
            </a:br>
            <a:endParaRPr lang="en-US" sz="2400" b="1" dirty="0">
              <a:solidFill>
                <a:schemeClr val="accent5">
                  <a:lumMod val="50000"/>
                </a:schemeClr>
              </a:solidFill>
              <a:effectLst>
                <a:outerShdw blurRad="38100" dist="38100" dir="2700000" algn="tl">
                  <a:srgbClr val="000000">
                    <a:alpha val="43137"/>
                  </a:srgbClr>
                </a:outerShdw>
              </a:effectLst>
              <a:latin typeface="Bell MT" panose="02020503060305020303" pitchFamily="18" charset="0"/>
            </a:endParaRPr>
          </a:p>
        </p:txBody>
      </p:sp>
      <p:sp>
        <p:nvSpPr>
          <p:cNvPr id="3" name="Oval 2">
            <a:extLst>
              <a:ext uri="{FF2B5EF4-FFF2-40B4-BE49-F238E27FC236}">
                <a16:creationId xmlns:a16="http://schemas.microsoft.com/office/drawing/2014/main" id="{C97E4A69-6517-1FCA-E91E-8D8FFE86708B}"/>
              </a:ext>
            </a:extLst>
          </p:cNvPr>
          <p:cNvSpPr/>
          <p:nvPr/>
        </p:nvSpPr>
        <p:spPr>
          <a:xfrm>
            <a:off x="3424962" y="2528539"/>
            <a:ext cx="6543986" cy="1000236"/>
          </a:xfrm>
          <a:prstGeom prst="ellipse">
            <a:avLst/>
          </a:prstGeom>
          <a:gradFill>
            <a:gsLst>
              <a:gs pos="56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a:solidFill>
                  <a:schemeClr val="accent5">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Mô hình chức năng</a:t>
            </a:r>
            <a:endParaRPr lang="en-US" sz="2800" dirty="0">
              <a:latin typeface="Times New Roman" panose="02020603050405020304" pitchFamily="18" charset="0"/>
              <a:cs typeface="Times New Roman" pitchFamily="18" charset="0"/>
            </a:endParaRPr>
          </a:p>
        </p:txBody>
      </p:sp>
      <p:sp>
        <p:nvSpPr>
          <p:cNvPr id="5" name="Oval 4">
            <a:extLst>
              <a:ext uri="{FF2B5EF4-FFF2-40B4-BE49-F238E27FC236}">
                <a16:creationId xmlns:a16="http://schemas.microsoft.com/office/drawing/2014/main" id="{2EE76EDD-FDA3-055E-BA18-0988F413DE30}"/>
              </a:ext>
            </a:extLst>
          </p:cNvPr>
          <p:cNvSpPr/>
          <p:nvPr/>
        </p:nvSpPr>
        <p:spPr>
          <a:xfrm>
            <a:off x="3424962" y="3723890"/>
            <a:ext cx="6543986" cy="1000236"/>
          </a:xfrm>
          <a:prstGeom prst="ellipse">
            <a:avLst/>
          </a:prstGeom>
          <a:gradFill>
            <a:gsLst>
              <a:gs pos="49000">
                <a:schemeClr val="accent1">
                  <a:tint val="58000"/>
                  <a:satMod val="108000"/>
                  <a:lumMod val="110000"/>
                </a:schemeClr>
              </a:gs>
              <a:gs pos="82000">
                <a:schemeClr val="accent1">
                  <a:tint val="81000"/>
                  <a:satMod val="109000"/>
                  <a:lumMod val="105000"/>
                </a:schemeClr>
              </a:gs>
            </a:gsLst>
            <a:lin ang="5040000" scaled="0"/>
          </a:gradFill>
          <a:ln>
            <a:noFill/>
          </a:ln>
        </p:spPr>
        <p:style>
          <a:lnRef idx="0">
            <a:scrgbClr r="0" g="0" b="0"/>
          </a:lnRef>
          <a:fillRef idx="0">
            <a:scrgbClr r="0" g="0" b="0"/>
          </a:fillRef>
          <a:effectRef idx="0">
            <a:scrgbClr r="0" g="0" b="0"/>
          </a:effectRef>
          <a:fontRef idx="minor">
            <a:schemeClr val="lt1"/>
          </a:fontRef>
        </p:style>
        <p:txBody>
          <a:bodyPr rtlCol="0" anchor="ctr"/>
          <a:lstStyle/>
          <a:p>
            <a:r>
              <a:rPr lang="en-US" sz="2800" b="1">
                <a:solidFill>
                  <a:schemeClr val="accent5">
                    <a:lumMod val="50000"/>
                  </a:schemeClr>
                </a:solidFill>
                <a:effectLst>
                  <a:outerShdw blurRad="38100" dist="38100" dir="2700000" algn="tl">
                    <a:srgbClr val="000000">
                      <a:alpha val="43137"/>
                    </a:srgbClr>
                  </a:outerShdw>
                </a:effectLst>
                <a:latin typeface="Times New Roman" panose="02020603050405020304" pitchFamily="18" charset="0"/>
                <a:cs typeface="Times New Roman" pitchFamily="18" charset="0"/>
              </a:rPr>
              <a:t>Quy trình xây dựng hệ thống</a:t>
            </a:r>
            <a:endParaRPr lang="en-US" sz="2800" b="1" dirty="0">
              <a:solidFill>
                <a:schemeClr val="accent5">
                  <a:lumMod val="50000"/>
                </a:schemeClr>
              </a:solidFill>
              <a:effectLst>
                <a:outerShdw blurRad="38100" dist="38100" dir="2700000" algn="tl">
                  <a:srgbClr val="000000">
                    <a:alpha val="43137"/>
                  </a:srgbClr>
                </a:outerShdw>
              </a:effectLst>
              <a:latin typeface="Times New Roman" panose="02020603050405020304" pitchFamily="18" charset="0"/>
              <a:cs typeface="Times New Roman" pitchFamily="18" charset="0"/>
            </a:endParaRPr>
          </a:p>
        </p:txBody>
      </p:sp>
      <p:sp>
        <p:nvSpPr>
          <p:cNvPr id="6" name="Oval 5">
            <a:extLst>
              <a:ext uri="{FF2B5EF4-FFF2-40B4-BE49-F238E27FC236}">
                <a16:creationId xmlns:a16="http://schemas.microsoft.com/office/drawing/2014/main" id="{FF0EEFB3-9D2F-71DC-BFA3-D4E304432869}"/>
              </a:ext>
            </a:extLst>
          </p:cNvPr>
          <p:cNvSpPr/>
          <p:nvPr/>
        </p:nvSpPr>
        <p:spPr>
          <a:xfrm>
            <a:off x="3413654" y="4970760"/>
            <a:ext cx="6531875" cy="948718"/>
          </a:xfrm>
          <a:prstGeom prst="ellipse">
            <a:avLst/>
          </a:prstGeom>
          <a:gradFill>
            <a:gsLst>
              <a:gs pos="49000">
                <a:schemeClr val="accent1">
                  <a:tint val="58000"/>
                  <a:satMod val="108000"/>
                  <a:lumMod val="110000"/>
                </a:schemeClr>
              </a:gs>
              <a:gs pos="67000">
                <a:schemeClr val="accent1">
                  <a:tint val="81000"/>
                  <a:satMod val="109000"/>
                  <a:lumMod val="105000"/>
                </a:schemeClr>
              </a:gs>
            </a:gsLst>
          </a:gradFill>
        </p:spPr>
        <p:style>
          <a:lnRef idx="1">
            <a:schemeClr val="accent1"/>
          </a:lnRef>
          <a:fillRef idx="2">
            <a:schemeClr val="accent1"/>
          </a:fillRef>
          <a:effectRef idx="1">
            <a:schemeClr val="accent1"/>
          </a:effectRef>
          <a:fontRef idx="minor">
            <a:schemeClr val="dk1"/>
          </a:fontRef>
        </p:style>
        <p:txBody>
          <a:bodyPr rtlCol="0" anchor="ctr"/>
          <a:lstStyle/>
          <a:p>
            <a:r>
              <a:rPr lang="en-US" sz="2800" b="1">
                <a:solidFill>
                  <a:schemeClr val="accent5">
                    <a:lumMod val="50000"/>
                  </a:schemeClr>
                </a:solidFill>
                <a:effectLst>
                  <a:outerShdw blurRad="38100" dist="38100" dir="2700000" algn="tl">
                    <a:srgbClr val="000000">
                      <a:alpha val="43137"/>
                    </a:srgbClr>
                  </a:outerShdw>
                </a:effectLst>
                <a:latin typeface="Times New Roman" panose="02020603050405020304" pitchFamily="18" charset="0"/>
                <a:cs typeface="Times New Roman" pitchFamily="18" charset="0"/>
              </a:rPr>
              <a:t>Kết quả chương trình</a:t>
            </a:r>
            <a:endParaRPr lang="en-US" sz="2800" b="1" dirty="0">
              <a:solidFill>
                <a:schemeClr val="accent5">
                  <a:lumMod val="50000"/>
                </a:schemeClr>
              </a:solidFill>
              <a:effectLst>
                <a:outerShdw blurRad="38100" dist="38100" dir="2700000" algn="tl">
                  <a:srgbClr val="000000">
                    <a:alpha val="43137"/>
                  </a:srgbClr>
                </a:outerShdw>
              </a:effectLst>
              <a:latin typeface="Times New Roman" panose="02020603050405020304" pitchFamily="18" charset="0"/>
              <a:cs typeface="Times New Roman" pitchFamily="18" charset="0"/>
            </a:endParaRPr>
          </a:p>
        </p:txBody>
      </p:sp>
      <p:sp>
        <p:nvSpPr>
          <p:cNvPr id="7" name="Oval 6">
            <a:extLst>
              <a:ext uri="{FF2B5EF4-FFF2-40B4-BE49-F238E27FC236}">
                <a16:creationId xmlns:a16="http://schemas.microsoft.com/office/drawing/2014/main" id="{FDE2F220-5B8F-6C94-BD97-0477CF521BD8}"/>
              </a:ext>
            </a:extLst>
          </p:cNvPr>
          <p:cNvSpPr/>
          <p:nvPr/>
        </p:nvSpPr>
        <p:spPr>
          <a:xfrm>
            <a:off x="3401543" y="1384706"/>
            <a:ext cx="6543987" cy="948718"/>
          </a:xfrm>
          <a:prstGeom prst="ellipse">
            <a:avLst/>
          </a:prstGeom>
          <a:gradFill>
            <a:gsLst>
              <a:gs pos="50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a:solidFill>
                  <a:schemeClr val="accent5">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Mở đầu</a:t>
            </a:r>
            <a:endParaRPr lang="en-US" sz="2800" dirty="0">
              <a:latin typeface="Times New Roman" panose="02020603050405020304" pitchFamily="18" charset="0"/>
              <a:cs typeface="Times New Roman" pitchFamily="18" charset="0"/>
            </a:endParaRPr>
          </a:p>
        </p:txBody>
      </p:sp>
      <p:sp>
        <p:nvSpPr>
          <p:cNvPr id="17" name="Callout: Right Arrow 16">
            <a:extLst>
              <a:ext uri="{FF2B5EF4-FFF2-40B4-BE49-F238E27FC236}">
                <a16:creationId xmlns:a16="http://schemas.microsoft.com/office/drawing/2014/main" id="{DA2985D0-4437-641C-DF91-63189514A5B7}"/>
              </a:ext>
            </a:extLst>
          </p:cNvPr>
          <p:cNvSpPr/>
          <p:nvPr/>
        </p:nvSpPr>
        <p:spPr>
          <a:xfrm>
            <a:off x="1463136" y="1425087"/>
            <a:ext cx="1938407" cy="948717"/>
          </a:xfrm>
          <a:prstGeom prst="rightArrow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allout: Right Arrow 17">
            <a:extLst>
              <a:ext uri="{FF2B5EF4-FFF2-40B4-BE49-F238E27FC236}">
                <a16:creationId xmlns:a16="http://schemas.microsoft.com/office/drawing/2014/main" id="{D3460A28-77A9-CE48-3756-A0A5F0A66FE0}"/>
              </a:ext>
            </a:extLst>
          </p:cNvPr>
          <p:cNvSpPr/>
          <p:nvPr/>
        </p:nvSpPr>
        <p:spPr>
          <a:xfrm>
            <a:off x="1463136" y="2679400"/>
            <a:ext cx="1930258" cy="827590"/>
          </a:xfrm>
          <a:prstGeom prst="rightArrow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allout: Right Arrow 19">
            <a:extLst>
              <a:ext uri="{FF2B5EF4-FFF2-40B4-BE49-F238E27FC236}">
                <a16:creationId xmlns:a16="http://schemas.microsoft.com/office/drawing/2014/main" id="{D408B344-BF79-F627-08F8-62ACCC1E5398}"/>
              </a:ext>
            </a:extLst>
          </p:cNvPr>
          <p:cNvSpPr/>
          <p:nvPr/>
        </p:nvSpPr>
        <p:spPr>
          <a:xfrm>
            <a:off x="1463136" y="3780702"/>
            <a:ext cx="1938407" cy="857472"/>
          </a:xfrm>
          <a:prstGeom prst="rightArrow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allout: Right Arrow 20">
            <a:extLst>
              <a:ext uri="{FF2B5EF4-FFF2-40B4-BE49-F238E27FC236}">
                <a16:creationId xmlns:a16="http://schemas.microsoft.com/office/drawing/2014/main" id="{258D0D43-86E6-4DF9-AAC7-9FC112626D62}"/>
              </a:ext>
            </a:extLst>
          </p:cNvPr>
          <p:cNvSpPr/>
          <p:nvPr/>
        </p:nvSpPr>
        <p:spPr>
          <a:xfrm>
            <a:off x="1450950" y="4954268"/>
            <a:ext cx="1929080" cy="857472"/>
          </a:xfrm>
          <a:prstGeom prst="rightArrow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1258F2A-2E64-A2E2-3B51-9CFEBAD62087}"/>
              </a:ext>
            </a:extLst>
          </p:cNvPr>
          <p:cNvSpPr txBox="1"/>
          <p:nvPr/>
        </p:nvSpPr>
        <p:spPr>
          <a:xfrm>
            <a:off x="1486555" y="1609952"/>
            <a:ext cx="1213480" cy="523220"/>
          </a:xfrm>
          <a:prstGeom prst="rect">
            <a:avLst/>
          </a:prstGeom>
          <a:noFill/>
        </p:spPr>
        <p:txBody>
          <a:bodyPr wrap="square">
            <a:spAutoFit/>
          </a:bodyPr>
          <a:lstStyle/>
          <a:p>
            <a:pPr algn="ctr"/>
            <a:r>
              <a:rPr lang="en-US" sz="2800" b="1">
                <a:solidFill>
                  <a:schemeClr val="accent5">
                    <a:lumMod val="50000"/>
                  </a:schemeClr>
                </a:solidFill>
                <a:effectLst>
                  <a:outerShdw blurRad="38100" dist="38100" dir="2700000" algn="tl">
                    <a:srgbClr val="000000">
                      <a:alpha val="43137"/>
                    </a:srgbClr>
                  </a:outerShdw>
                </a:effectLst>
                <a:latin typeface="Bell MT" panose="02020503060305020303" pitchFamily="18" charset="0"/>
              </a:rPr>
              <a:t>I </a:t>
            </a:r>
            <a:endParaRPr lang="en-US" sz="2800"/>
          </a:p>
        </p:txBody>
      </p:sp>
      <p:sp>
        <p:nvSpPr>
          <p:cNvPr id="12" name="TextBox 11">
            <a:extLst>
              <a:ext uri="{FF2B5EF4-FFF2-40B4-BE49-F238E27FC236}">
                <a16:creationId xmlns:a16="http://schemas.microsoft.com/office/drawing/2014/main" id="{B15F6682-D86A-9933-2578-DA4C02DFF024}"/>
              </a:ext>
            </a:extLst>
          </p:cNvPr>
          <p:cNvSpPr txBox="1"/>
          <p:nvPr/>
        </p:nvSpPr>
        <p:spPr>
          <a:xfrm>
            <a:off x="1450950" y="2872514"/>
            <a:ext cx="1267364" cy="523220"/>
          </a:xfrm>
          <a:prstGeom prst="rect">
            <a:avLst/>
          </a:prstGeom>
          <a:noFill/>
        </p:spPr>
        <p:txBody>
          <a:bodyPr wrap="square">
            <a:spAutoFit/>
          </a:bodyPr>
          <a:lstStyle/>
          <a:p>
            <a:pPr algn="ctr"/>
            <a:r>
              <a:rPr lang="en-US" sz="2800" b="1">
                <a:solidFill>
                  <a:schemeClr val="accent5">
                    <a:lumMod val="50000"/>
                  </a:schemeClr>
                </a:solidFill>
                <a:effectLst>
                  <a:outerShdw blurRad="38100" dist="38100" dir="2700000" algn="tl">
                    <a:srgbClr val="000000">
                      <a:alpha val="43137"/>
                    </a:srgbClr>
                  </a:outerShdw>
                </a:effectLst>
                <a:latin typeface="Bell MT" panose="02020503060305020303" pitchFamily="18" charset="0"/>
              </a:rPr>
              <a:t>II </a:t>
            </a:r>
            <a:endParaRPr lang="en-US" sz="2800"/>
          </a:p>
        </p:txBody>
      </p:sp>
      <p:sp>
        <p:nvSpPr>
          <p:cNvPr id="14" name="TextBox 13">
            <a:extLst>
              <a:ext uri="{FF2B5EF4-FFF2-40B4-BE49-F238E27FC236}">
                <a16:creationId xmlns:a16="http://schemas.microsoft.com/office/drawing/2014/main" id="{AA780E60-A9B4-44C8-80FE-F927678CB045}"/>
              </a:ext>
            </a:extLst>
          </p:cNvPr>
          <p:cNvSpPr txBox="1"/>
          <p:nvPr/>
        </p:nvSpPr>
        <p:spPr>
          <a:xfrm>
            <a:off x="1450950" y="3932338"/>
            <a:ext cx="1239908" cy="523220"/>
          </a:xfrm>
          <a:prstGeom prst="rect">
            <a:avLst/>
          </a:prstGeom>
          <a:noFill/>
        </p:spPr>
        <p:txBody>
          <a:bodyPr wrap="square">
            <a:spAutoFit/>
          </a:bodyPr>
          <a:lstStyle/>
          <a:p>
            <a:pPr algn="ctr"/>
            <a:r>
              <a:rPr lang="en-US" sz="2800" b="1">
                <a:solidFill>
                  <a:schemeClr val="accent5">
                    <a:lumMod val="50000"/>
                  </a:schemeClr>
                </a:solidFill>
                <a:effectLst>
                  <a:outerShdw blurRad="38100" dist="38100" dir="2700000" algn="tl">
                    <a:srgbClr val="000000">
                      <a:alpha val="43137"/>
                    </a:srgbClr>
                  </a:outerShdw>
                </a:effectLst>
                <a:latin typeface="Bell MT" panose="02020503060305020303" pitchFamily="18" charset="0"/>
              </a:rPr>
              <a:t>III</a:t>
            </a:r>
            <a:endParaRPr lang="en-US" sz="2800"/>
          </a:p>
        </p:txBody>
      </p:sp>
      <p:sp>
        <p:nvSpPr>
          <p:cNvPr id="16" name="TextBox 15">
            <a:extLst>
              <a:ext uri="{FF2B5EF4-FFF2-40B4-BE49-F238E27FC236}">
                <a16:creationId xmlns:a16="http://schemas.microsoft.com/office/drawing/2014/main" id="{2DB3E048-BD12-B293-0519-4A8DF7F10F1F}"/>
              </a:ext>
            </a:extLst>
          </p:cNvPr>
          <p:cNvSpPr txBox="1"/>
          <p:nvPr/>
        </p:nvSpPr>
        <p:spPr>
          <a:xfrm>
            <a:off x="1450950" y="5171303"/>
            <a:ext cx="1254663" cy="523220"/>
          </a:xfrm>
          <a:prstGeom prst="rect">
            <a:avLst/>
          </a:prstGeom>
          <a:noFill/>
        </p:spPr>
        <p:txBody>
          <a:bodyPr wrap="square">
            <a:spAutoFit/>
          </a:bodyPr>
          <a:lstStyle/>
          <a:p>
            <a:pPr algn="ctr"/>
            <a:r>
              <a:rPr lang="en-US" sz="2800" b="1">
                <a:solidFill>
                  <a:schemeClr val="accent5">
                    <a:lumMod val="50000"/>
                  </a:schemeClr>
                </a:solidFill>
                <a:effectLst>
                  <a:outerShdw blurRad="38100" dist="38100" dir="2700000" algn="tl">
                    <a:srgbClr val="000000">
                      <a:alpha val="43137"/>
                    </a:srgbClr>
                  </a:outerShdw>
                </a:effectLst>
                <a:latin typeface="Bell MT" panose="02020503060305020303" pitchFamily="18" charset="0"/>
              </a:rPr>
              <a:t>IV </a:t>
            </a:r>
            <a:endParaRPr lang="en-US" sz="2800"/>
          </a:p>
        </p:txBody>
      </p:sp>
      <p:pic>
        <p:nvPicPr>
          <p:cNvPr id="19" name="Picture 2">
            <a:extLst>
              <a:ext uri="{FF2B5EF4-FFF2-40B4-BE49-F238E27FC236}">
                <a16:creationId xmlns:a16="http://schemas.microsoft.com/office/drawing/2014/main" id="{AB18B8FE-3090-9DDB-1D55-83D2D56A57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24910" cy="819807"/>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a:extLst>
              <a:ext uri="{FF2B5EF4-FFF2-40B4-BE49-F238E27FC236}">
                <a16:creationId xmlns:a16="http://schemas.microsoft.com/office/drawing/2014/main" id="{995E2D42-1532-226E-CF34-1A3522939E7E}"/>
              </a:ext>
            </a:extLst>
          </p:cNvPr>
          <p:cNvPicPr>
            <a:picLocks noChangeAspect="1"/>
          </p:cNvPicPr>
          <p:nvPr/>
        </p:nvPicPr>
        <p:blipFill>
          <a:blip r:embed="rId4"/>
          <a:stretch>
            <a:fillRect/>
          </a:stretch>
        </p:blipFill>
        <p:spPr>
          <a:xfrm>
            <a:off x="10164726" y="-199588"/>
            <a:ext cx="2027273" cy="1135254"/>
          </a:xfrm>
          <a:prstGeom prst="rect">
            <a:avLst/>
          </a:prstGeom>
        </p:spPr>
      </p:pic>
    </p:spTree>
    <p:extLst>
      <p:ext uri="{BB962C8B-B14F-4D97-AF65-F5344CB8AC3E}">
        <p14:creationId xmlns:p14="http://schemas.microsoft.com/office/powerpoint/2010/main" val="750177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508590" y="542068"/>
            <a:ext cx="11174819" cy="903767"/>
          </a:xfrm>
        </p:spPr>
        <p:txBody>
          <a:bodyPr>
            <a:normAutofit/>
          </a:bodyPr>
          <a:lstStyle/>
          <a:p>
            <a:r>
              <a:rPr lang="en-US" sz="2000" b="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 Mở đầu</a:t>
            </a:r>
            <a:endParaRPr 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68BFB182-E749-44B3-B294-9501DDAF3DCE}"/>
              </a:ext>
            </a:extLst>
          </p:cNvPr>
          <p:cNvSpPr txBox="1"/>
          <p:nvPr/>
        </p:nvSpPr>
        <p:spPr>
          <a:xfrm>
            <a:off x="508590" y="1169532"/>
            <a:ext cx="6100762" cy="369332"/>
          </a:xfrm>
          <a:prstGeom prst="rect">
            <a:avLst/>
          </a:prstGeom>
          <a:noFill/>
        </p:spPr>
        <p:txBody>
          <a:bodyPr wrap="square">
            <a:spAutoFit/>
          </a:bodyPr>
          <a:lstStyle/>
          <a:p>
            <a:r>
              <a:rPr lang="en-US" b="1" dirty="0">
                <a:solidFill>
                  <a:schemeClr val="bg1"/>
                </a:solidFill>
                <a:latin typeface="Times New Roman" panose="02020603050405020304" pitchFamily="18" charset="0"/>
                <a:cs typeface="Times New Roman" panose="02020603050405020304" pitchFamily="18" charset="0"/>
              </a:rPr>
              <a:t>1</a:t>
            </a:r>
            <a:r>
              <a:rPr lang="en-US" b="1">
                <a:solidFill>
                  <a:schemeClr val="bg1"/>
                </a:solidFill>
                <a:latin typeface="Times New Roman" panose="02020603050405020304" pitchFamily="18" charset="0"/>
                <a:cs typeface="Times New Roman" panose="02020603050405020304" pitchFamily="18" charset="0"/>
              </a:rPr>
              <a:t>. </a:t>
            </a:r>
            <a:r>
              <a:rPr lang="en-US"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Đối tượng - </a:t>
            </a:r>
            <a:r>
              <a:rPr lang="en-US" b="1">
                <a:solidFill>
                  <a:schemeClr val="bg1"/>
                </a:solidFill>
                <a:latin typeface="Times New Roman" panose="02020603050405020304" pitchFamily="18" charset="0"/>
                <a:cs typeface="Times New Roman" panose="02020603050405020304" pitchFamily="18" charset="0"/>
              </a:rPr>
              <a:t>lý do chọn đề tài</a:t>
            </a:r>
          </a:p>
        </p:txBody>
      </p:sp>
      <p:graphicFrame>
        <p:nvGraphicFramePr>
          <p:cNvPr id="23" name="Diagram 22">
            <a:extLst>
              <a:ext uri="{FF2B5EF4-FFF2-40B4-BE49-F238E27FC236}">
                <a16:creationId xmlns:a16="http://schemas.microsoft.com/office/drawing/2014/main" id="{386B4FA6-1028-4D0A-9A66-1CBB1AFE6CC8}"/>
              </a:ext>
            </a:extLst>
          </p:cNvPr>
          <p:cNvGraphicFramePr/>
          <p:nvPr>
            <p:extLst>
              <p:ext uri="{D42A27DB-BD31-4B8C-83A1-F6EECF244321}">
                <p14:modId xmlns:p14="http://schemas.microsoft.com/office/powerpoint/2010/main" val="2713474595"/>
              </p:ext>
            </p:extLst>
          </p:nvPr>
        </p:nvGraphicFramePr>
        <p:xfrm>
          <a:off x="0" y="1873476"/>
          <a:ext cx="10997612" cy="48034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5" name="Rectangle: Rounded Corners 24">
            <a:extLst>
              <a:ext uri="{FF2B5EF4-FFF2-40B4-BE49-F238E27FC236}">
                <a16:creationId xmlns:a16="http://schemas.microsoft.com/office/drawing/2014/main" id="{814B3DA2-A651-4319-A504-413E045914DB}"/>
              </a:ext>
            </a:extLst>
          </p:cNvPr>
          <p:cNvSpPr/>
          <p:nvPr/>
        </p:nvSpPr>
        <p:spPr>
          <a:xfrm>
            <a:off x="6083833" y="974525"/>
            <a:ext cx="4920498" cy="2246998"/>
          </a:xfrm>
          <a:prstGeom prst="roundRect">
            <a:avLst/>
          </a:prstGeom>
          <a:gradFill flip="none" rotWithShape="1">
            <a:gsLst>
              <a:gs pos="4400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a:solidFill>
                  <a:schemeClr val="bg1"/>
                </a:solidFill>
                <a:latin typeface="Bell MT" panose="02020503060305020303" pitchFamily="18" charset="0"/>
                <a:ea typeface="Times New Roman" panose="02020603050405020304" pitchFamily="18" charset="0"/>
              </a:rPr>
              <a:t>-</a:t>
            </a:r>
            <a:r>
              <a:rPr lang="en-US" sz="160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Do </a:t>
            </a:r>
            <a:r>
              <a:rPr lang="vi-VN" sz="160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nhu cầu trao đổi hàng hóa của con người ngày càng tăng cả về số lượng và chất lượng, nhu cầu sử dụng Internet ngày càng nhiều</a:t>
            </a:r>
            <a:r>
              <a:rPr lang="en-US" sz="160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a:t>
            </a:r>
            <a:r>
              <a:rPr lang="vi-VN" sz="160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 có thể thực hiện việc giao hàng nhanh chóng và dễ dàng hơn thông qua Internet</a:t>
            </a:r>
            <a:r>
              <a:rPr lang="en-US" sz="160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a:t>
            </a:r>
          </a:p>
          <a:p>
            <a:pPr algn="just"/>
            <a:r>
              <a:rPr lang="en-US" sz="160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 Gíup k</a:t>
            </a:r>
            <a:r>
              <a:rPr lang="en-US" sz="16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hách hàng dễ dạng tìm kiếm thông tin và không tốn nhiều thời gian và chi phí.</a:t>
            </a:r>
            <a:endPar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1600">
                <a:solidFill>
                  <a:schemeClr val="bg1"/>
                </a:solidFill>
                <a:latin typeface="Times New Roman" panose="02020603050405020304" pitchFamily="18" charset="0"/>
                <a:cs typeface="Times New Roman" panose="02020603050405020304" pitchFamily="18" charset="0"/>
              </a:rPr>
              <a:t>- Mua sắm online mọi lúc, mọi nơi, có nhiều sự lựa chọn. </a:t>
            </a:r>
            <a:endPar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28" name="Rectangle: Rounded Corners 27">
            <a:extLst>
              <a:ext uri="{FF2B5EF4-FFF2-40B4-BE49-F238E27FC236}">
                <a16:creationId xmlns:a16="http://schemas.microsoft.com/office/drawing/2014/main" id="{AAACDB04-1686-4BA3-A977-F6148EE49A79}"/>
              </a:ext>
            </a:extLst>
          </p:cNvPr>
          <p:cNvSpPr/>
          <p:nvPr/>
        </p:nvSpPr>
        <p:spPr>
          <a:xfrm>
            <a:off x="6083833" y="4014952"/>
            <a:ext cx="4913778" cy="1868523"/>
          </a:xfrm>
          <a:prstGeom prst="roundRect">
            <a:avLst/>
          </a:prstGeom>
          <a:gradFill flip="none" rotWithShape="1">
            <a:gsLst>
              <a:gs pos="4800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r>
              <a:rPr lang="en-US">
                <a:solidFill>
                  <a:schemeClr val="bg1"/>
                </a:solidFill>
                <a:effectLst/>
                <a:latin typeface="Bell MT" panose="02020503060305020303" pitchFamily="18" charset="0"/>
                <a:ea typeface="Times New Roman" panose="02020603050405020304" pitchFamily="18" charset="0"/>
              </a:rPr>
              <a:t>- </a:t>
            </a:r>
            <a:r>
              <a:rPr lang="en-US" sz="16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Giúp cho việc quản lý cửa hàng khoa học</a:t>
            </a:r>
          </a:p>
          <a:p>
            <a:pPr lvl="0" algn="just"/>
            <a:r>
              <a:rPr lang="en-US" sz="1600">
                <a:solidFill>
                  <a:schemeClr val="bg1"/>
                </a:solidFill>
                <a:latin typeface="Times New Roman" panose="02020603050405020304" pitchFamily="18" charset="0"/>
                <a:cs typeface="Times New Roman" panose="02020603050405020304" pitchFamily="18" charset="0"/>
              </a:rPr>
              <a:t>- Tiết kiệm thời gian, chi phí, nguồn nhân</a:t>
            </a:r>
          </a:p>
          <a:p>
            <a:pPr lvl="0" algn="just"/>
            <a:r>
              <a:rPr lang="en-US" sz="1600">
                <a:solidFill>
                  <a:schemeClr val="bg1"/>
                </a:solidFill>
                <a:latin typeface="Times New Roman" panose="02020603050405020304" pitchFamily="18" charset="0"/>
                <a:cs typeface="Times New Roman" panose="02020603050405020304" pitchFamily="18" charset="0"/>
              </a:rPr>
              <a:t>- Gíup tiệp cận khách hàng dễ,nhanh chóng hơn.</a:t>
            </a:r>
          </a:p>
          <a:p>
            <a:pPr lvl="0" algn="just"/>
            <a:r>
              <a:rPr lang="en-US" sz="1600">
                <a:solidFill>
                  <a:schemeClr val="bg1"/>
                </a:solidFill>
                <a:latin typeface="Times New Roman" panose="02020603050405020304" pitchFamily="18" charset="0"/>
                <a:cs typeface="Times New Roman" panose="02020603050405020304" pitchFamily="18" charset="0"/>
              </a:rPr>
              <a:t>-</a:t>
            </a:r>
            <a:r>
              <a:rPr lang="vi-VN" sz="1600">
                <a:solidFill>
                  <a:schemeClr val="bg1"/>
                </a:solidFill>
                <a:latin typeface="Times New Roman" panose="02020603050405020304" pitchFamily="18" charset="0"/>
                <a:cs typeface="Times New Roman" panose="02020603050405020304" pitchFamily="18" charset="0"/>
              </a:rPr>
              <a:t>Tăng doanh thu: không bị giới hạn đối tượng khách hàng </a:t>
            </a:r>
            <a:r>
              <a:rPr lang="en-US" sz="1600">
                <a:solidFill>
                  <a:schemeClr val="bg1"/>
                </a:solidFill>
                <a:latin typeface="Times New Roman" panose="02020603050405020304" pitchFamily="18" charset="0"/>
                <a:cs typeface="Times New Roman" panose="02020603050405020304" pitchFamily="18" charset="0"/>
              </a:rPr>
              <a:t>về vị trí địa lý.</a:t>
            </a:r>
          </a:p>
          <a:p>
            <a:pPr lvl="0" algn="just"/>
            <a:r>
              <a:rPr lang="en-US" sz="1600">
                <a:solidFill>
                  <a:schemeClr val="bg1"/>
                </a:solidFill>
                <a:latin typeface="Times New Roman" panose="02020603050405020304" pitchFamily="18" charset="0"/>
                <a:cs typeface="Times New Roman" panose="02020603050405020304" pitchFamily="18" charset="0"/>
              </a:rPr>
              <a:t>- Cập nhật thông tin sản phẩm nhanh chóng, thuận tiện</a:t>
            </a:r>
          </a:p>
        </p:txBody>
      </p:sp>
      <p:sp>
        <p:nvSpPr>
          <p:cNvPr id="2" name="Oval 1">
            <a:extLst>
              <a:ext uri="{FF2B5EF4-FFF2-40B4-BE49-F238E27FC236}">
                <a16:creationId xmlns:a16="http://schemas.microsoft.com/office/drawing/2014/main" id="{83E6B7EA-8227-CE4F-8C00-AD07B49E72A2}"/>
              </a:ext>
            </a:extLst>
          </p:cNvPr>
          <p:cNvSpPr/>
          <p:nvPr/>
        </p:nvSpPr>
        <p:spPr>
          <a:xfrm>
            <a:off x="1194388" y="3032798"/>
            <a:ext cx="3296242" cy="2484783"/>
          </a:xfrm>
          <a:prstGeom prst="ellipse">
            <a:avLst/>
          </a:prstGeom>
          <a:gradFill flip="none" rotWithShape="1">
            <a:gsLst>
              <a:gs pos="0">
                <a:schemeClr val="accent6">
                  <a:lumMod val="0"/>
                  <a:lumOff val="100000"/>
                </a:schemeClr>
              </a:gs>
              <a:gs pos="71000">
                <a:schemeClr val="accent6">
                  <a:lumMod val="0"/>
                  <a:lumOff val="100000"/>
                </a:schemeClr>
              </a:gs>
              <a:gs pos="100000">
                <a:schemeClr val="accent6">
                  <a:lumMod val="100000"/>
                </a:schemeClr>
              </a:gs>
            </a:gsLst>
            <a:path path="circle">
              <a:fillToRect l="50000" t="-80000" r="50000" b="180000"/>
            </a:path>
            <a:tileRect/>
          </a:gra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a:solidFill>
                  <a:schemeClr val="bg1">
                    <a:lumMod val="95000"/>
                    <a:lumOff val="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Website giới thiệu và bán máy ảnh  cho cửa hàng MayAnhPho sử dụng công nghệ MVC</a:t>
            </a:r>
            <a:endParaRPr lang="en-US" b="1">
              <a:solidFill>
                <a:schemeClr val="bg1">
                  <a:lumMod val="95000"/>
                  <a:lumOff val="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13" name="Picture 2">
            <a:extLst>
              <a:ext uri="{FF2B5EF4-FFF2-40B4-BE49-F238E27FC236}">
                <a16:creationId xmlns:a16="http://schemas.microsoft.com/office/drawing/2014/main" id="{6AE9347A-F57D-7DF2-10FB-EEB49BD5303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419" y="0"/>
            <a:ext cx="806590" cy="74543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27DCA51A-3172-9E1B-757E-776EDF0C6FFD}"/>
              </a:ext>
            </a:extLst>
          </p:cNvPr>
          <p:cNvPicPr>
            <a:picLocks noChangeAspect="1"/>
          </p:cNvPicPr>
          <p:nvPr/>
        </p:nvPicPr>
        <p:blipFill>
          <a:blip r:embed="rId9"/>
          <a:stretch>
            <a:fillRect/>
          </a:stretch>
        </p:blipFill>
        <p:spPr>
          <a:xfrm>
            <a:off x="10396330" y="-107678"/>
            <a:ext cx="1795670" cy="870007"/>
          </a:xfrm>
          <a:prstGeom prst="rect">
            <a:avLst/>
          </a:prstGeom>
        </p:spPr>
      </p:pic>
    </p:spTree>
    <p:extLst>
      <p:ext uri="{BB962C8B-B14F-4D97-AF65-F5344CB8AC3E}">
        <p14:creationId xmlns:p14="http://schemas.microsoft.com/office/powerpoint/2010/main" val="3898511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barn(inVertical)">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barn(inVertical)">
                                      <p:cBhvr>
                                        <p:cTn id="17" dur="5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barn(inVertical)">
                                      <p:cBhvr>
                                        <p:cTn id="2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3" grpId="0">
        <p:bldAsOne/>
      </p:bldGraphic>
      <p:bldP spid="25" grpId="0" animBg="1"/>
      <p:bldP spid="28" grpId="0" animBg="1"/>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508590" y="442273"/>
            <a:ext cx="11174820" cy="707886"/>
          </a:xfrm>
        </p:spPr>
        <p:txBody>
          <a:bodyPr>
            <a:normAutofit/>
          </a:bodyPr>
          <a:lstStyle/>
          <a:p>
            <a:r>
              <a:rPr lang="en-US" sz="2000" b="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 Mở đầu</a:t>
            </a:r>
          </a:p>
        </p:txBody>
      </p:sp>
      <p:sp>
        <p:nvSpPr>
          <p:cNvPr id="10" name="TextBox 9">
            <a:extLst>
              <a:ext uri="{FF2B5EF4-FFF2-40B4-BE49-F238E27FC236}">
                <a16:creationId xmlns:a16="http://schemas.microsoft.com/office/drawing/2014/main" id="{68BFB182-E749-44B3-B294-9501DDAF3DCE}"/>
              </a:ext>
            </a:extLst>
          </p:cNvPr>
          <p:cNvSpPr txBox="1"/>
          <p:nvPr/>
        </p:nvSpPr>
        <p:spPr>
          <a:xfrm>
            <a:off x="508590" y="954357"/>
            <a:ext cx="6100760" cy="677108"/>
          </a:xfrm>
          <a:prstGeom prst="rect">
            <a:avLst/>
          </a:prstGeom>
          <a:noFill/>
        </p:spPr>
        <p:txBody>
          <a:bodyPr wrap="square">
            <a:spAutoFit/>
          </a:bodyPr>
          <a:lstStyle/>
          <a:p>
            <a:r>
              <a:rPr lang="en-US"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  </a:t>
            </a:r>
            <a:r>
              <a:rPr lang="en-US"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P</a:t>
            </a:r>
            <a:r>
              <a:rPr lang="en-US"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hạm vi nghiên cứu- mục tiêu đề tài</a:t>
            </a:r>
            <a:endParaRPr lang="en-US" b="1">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2000">
              <a:latin typeface="Bell MT" panose="02020503060305020303" pitchFamily="18" charset="0"/>
            </a:endParaRPr>
          </a:p>
        </p:txBody>
      </p:sp>
      <p:sp>
        <p:nvSpPr>
          <p:cNvPr id="2" name="Rectangle: Rounded Corners 1">
            <a:extLst>
              <a:ext uri="{FF2B5EF4-FFF2-40B4-BE49-F238E27FC236}">
                <a16:creationId xmlns:a16="http://schemas.microsoft.com/office/drawing/2014/main" id="{C92324C2-08AA-4F96-90DB-63F1BB0273D2}"/>
              </a:ext>
            </a:extLst>
          </p:cNvPr>
          <p:cNvSpPr/>
          <p:nvPr/>
        </p:nvSpPr>
        <p:spPr>
          <a:xfrm>
            <a:off x="803312" y="2017987"/>
            <a:ext cx="1741656" cy="3962400"/>
          </a:xfrm>
          <a:prstGeom prst="roundRect">
            <a:avLst/>
          </a:prstGeom>
          <a:gradFill flip="none" rotWithShape="1">
            <a:gsLst>
              <a:gs pos="90000">
                <a:schemeClr val="accent6">
                  <a:lumMod val="97000"/>
                  <a:lumOff val="3000"/>
                </a:schemeClr>
              </a:gs>
              <a:gs pos="82000">
                <a:schemeClr val="accent6">
                  <a:lumMod val="60000"/>
                  <a:lumOff val="4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000" b="1">
                <a:latin typeface="Times New Roman" panose="02020603050405020304" pitchFamily="18" charset="0"/>
                <a:ea typeface="Times New Roman" panose="02020603050405020304" pitchFamily="18" charset="0"/>
                <a:cs typeface="Times New Roman" panose="02020603050405020304" pitchFamily="18" charset="0"/>
              </a:rPr>
              <a:t>Xây dựng Web giới thiệu và bán máy ảnh  cho cửa hàng MayAnhPho</a:t>
            </a:r>
            <a:endParaRPr lang="en-US" sz="2000" b="1">
              <a:latin typeface="Times New Roman" panose="02020603050405020304" pitchFamily="18" charset="0"/>
              <a:cs typeface="Times New Roman" panose="02020603050405020304" pitchFamily="18" charset="0"/>
            </a:endParaRPr>
          </a:p>
        </p:txBody>
      </p:sp>
      <p:sp>
        <p:nvSpPr>
          <p:cNvPr id="3" name="Rectangle: Rounded Corners 2">
            <a:extLst>
              <a:ext uri="{FF2B5EF4-FFF2-40B4-BE49-F238E27FC236}">
                <a16:creationId xmlns:a16="http://schemas.microsoft.com/office/drawing/2014/main" id="{797B52A1-D877-A077-928E-BD09C75F1F46}"/>
              </a:ext>
            </a:extLst>
          </p:cNvPr>
          <p:cNvSpPr/>
          <p:nvPr/>
        </p:nvSpPr>
        <p:spPr>
          <a:xfrm>
            <a:off x="3558970" y="2804773"/>
            <a:ext cx="7687099" cy="3301737"/>
          </a:xfrm>
          <a:prstGeom prst="roundRect">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p:spPr>
        <p:style>
          <a:lnRef idx="1">
            <a:schemeClr val="accent5"/>
          </a:lnRef>
          <a:fillRef idx="2">
            <a:schemeClr val="accent5"/>
          </a:fillRef>
          <a:effectRef idx="1">
            <a:schemeClr val="accent5"/>
          </a:effectRef>
          <a:fontRef idx="minor">
            <a:schemeClr val="dk1"/>
          </a:fontRef>
        </p:style>
        <p:txBody>
          <a:bodyPr rtlCol="0" anchor="ctr"/>
          <a:lstStyle/>
          <a:p>
            <a:pPr marL="342900" marR="0" lvl="0" indent="-342900" algn="just">
              <a:lnSpc>
                <a:spcPct val="150000"/>
              </a:lnSpc>
              <a:spcBef>
                <a:spcPts val="0"/>
              </a:spcBef>
              <a:spcAft>
                <a:spcPts val="0"/>
              </a:spcAft>
              <a:buFont typeface="Symbol" panose="05050102010706020507" pitchFamily="18" charset="2"/>
              <a:buChar char="-"/>
            </a:pPr>
            <a:r>
              <a:rPr lang="en-US" sz="16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Có chức năng cơ bản của một website bán hàng thương mại.</a:t>
            </a:r>
          </a:p>
          <a:p>
            <a:pPr marL="342900" marR="0" lvl="0" indent="-342900" algn="just">
              <a:lnSpc>
                <a:spcPct val="150000"/>
              </a:lnSpc>
              <a:spcBef>
                <a:spcPts val="0"/>
              </a:spcBef>
              <a:spcAft>
                <a:spcPts val="0"/>
              </a:spcAft>
              <a:buFont typeface="Symbol" panose="05050102010706020507" pitchFamily="18" charset="2"/>
              <a:buChar char="-"/>
            </a:pPr>
            <a:r>
              <a:rPr lang="en-US" sz="16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Website có khả năng tự tương thích, thiết kế giao diên phù hợp với các mặt hàng mà shope bày bán.</a:t>
            </a:r>
          </a:p>
          <a:p>
            <a:pPr marL="342900" marR="0" lvl="0" indent="-342900" algn="just">
              <a:lnSpc>
                <a:spcPct val="150000"/>
              </a:lnSpc>
              <a:spcBef>
                <a:spcPts val="0"/>
              </a:spcBef>
              <a:spcAft>
                <a:spcPts val="0"/>
              </a:spcAft>
              <a:buFont typeface="Symbol" panose="05050102010706020507" pitchFamily="18" charset="2"/>
              <a:buChar char="-"/>
            </a:pPr>
            <a:r>
              <a:rPr lang="en-US" sz="16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Website đáp ứng được nhu cầu mua của khách hàng mua hàng cũng như việc bán và quản lý của chủ cửa hàng giúp Admin quản lý sản phẩm, đơn hàng, thống kê chi tiết sản phẩm.</a:t>
            </a:r>
          </a:p>
          <a:p>
            <a:pPr marL="342900" marR="0" lvl="0" indent="-342900" algn="just">
              <a:lnSpc>
                <a:spcPct val="150000"/>
              </a:lnSpc>
              <a:spcBef>
                <a:spcPts val="0"/>
              </a:spcBef>
              <a:spcAft>
                <a:spcPts val="0"/>
              </a:spcAft>
              <a:buFont typeface="Symbol" panose="05050102010706020507" pitchFamily="18" charset="2"/>
              <a:buChar char="-"/>
            </a:pPr>
            <a:r>
              <a:rPr lang="en-US" sz="16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Nắm bắt được công nghệ thiết kế web bằng SQL Server, HTML, CSS, v.v.</a:t>
            </a:r>
          </a:p>
          <a:p>
            <a:pPr marL="342900" marR="0" lvl="0" indent="-342900" algn="just">
              <a:lnSpc>
                <a:spcPct val="150000"/>
              </a:lnSpc>
              <a:spcBef>
                <a:spcPts val="0"/>
              </a:spcBef>
              <a:spcAft>
                <a:spcPts val="0"/>
              </a:spcAft>
              <a:buFont typeface="Symbol" panose="05050102010706020507" pitchFamily="18" charset="2"/>
              <a:buChar char="-"/>
            </a:pPr>
            <a:r>
              <a:rPr lang="en-US" sz="16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Ứng dụng mô hình MVC vào xây dựng trang web.</a:t>
            </a:r>
          </a:p>
        </p:txBody>
      </p:sp>
      <p:sp>
        <p:nvSpPr>
          <p:cNvPr id="6" name="Rectangle: Rounded Corners 5">
            <a:extLst>
              <a:ext uri="{FF2B5EF4-FFF2-40B4-BE49-F238E27FC236}">
                <a16:creationId xmlns:a16="http://schemas.microsoft.com/office/drawing/2014/main" id="{A5E07570-5B68-D89E-D716-B2D0F386FEA6}"/>
              </a:ext>
            </a:extLst>
          </p:cNvPr>
          <p:cNvSpPr/>
          <p:nvPr/>
        </p:nvSpPr>
        <p:spPr>
          <a:xfrm>
            <a:off x="3623235" y="1497872"/>
            <a:ext cx="6202114" cy="858808"/>
          </a:xfrm>
          <a:prstGeom prst="roundRect">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Hệ thống website này được thực hiện cho cửa hàng MayAnhPho. Đây là một cửa hàng chuyên bán các loại máy ảnh.</a:t>
            </a:r>
            <a:endParaRPr lang="en-US" sz="1600">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US" sz="1700"/>
          </a:p>
        </p:txBody>
      </p:sp>
      <p:pic>
        <p:nvPicPr>
          <p:cNvPr id="7" name="Picture 2">
            <a:extLst>
              <a:ext uri="{FF2B5EF4-FFF2-40B4-BE49-F238E27FC236}">
                <a16:creationId xmlns:a16="http://schemas.microsoft.com/office/drawing/2014/main" id="{B77A6EFA-3CE4-70B0-EBDF-4A7AE0320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1130"/>
            <a:ext cx="716745" cy="65806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D6A5CE90-EEF3-4F98-D6F2-391B782CEDE8}"/>
              </a:ext>
            </a:extLst>
          </p:cNvPr>
          <p:cNvPicPr>
            <a:picLocks noChangeAspect="1"/>
          </p:cNvPicPr>
          <p:nvPr/>
        </p:nvPicPr>
        <p:blipFill>
          <a:blip r:embed="rId4"/>
          <a:stretch>
            <a:fillRect/>
          </a:stretch>
        </p:blipFill>
        <p:spPr>
          <a:xfrm>
            <a:off x="10455965" y="-65950"/>
            <a:ext cx="1727615" cy="811385"/>
          </a:xfrm>
          <a:prstGeom prst="rect">
            <a:avLst/>
          </a:prstGeom>
        </p:spPr>
      </p:pic>
      <p:cxnSp>
        <p:nvCxnSpPr>
          <p:cNvPr id="9" name="Connector: Curved 8">
            <a:extLst>
              <a:ext uri="{FF2B5EF4-FFF2-40B4-BE49-F238E27FC236}">
                <a16:creationId xmlns:a16="http://schemas.microsoft.com/office/drawing/2014/main" id="{A9C270BF-F06B-227D-CF67-513BF6F71AFF}"/>
              </a:ext>
            </a:extLst>
          </p:cNvPr>
          <p:cNvCxnSpPr>
            <a:cxnSpLocks/>
          </p:cNvCxnSpPr>
          <p:nvPr/>
        </p:nvCxnSpPr>
        <p:spPr>
          <a:xfrm rot="5400000" flipH="1" flipV="1">
            <a:off x="2394025" y="2116386"/>
            <a:ext cx="1368130" cy="1090290"/>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Connector: Curved 13">
            <a:extLst>
              <a:ext uri="{FF2B5EF4-FFF2-40B4-BE49-F238E27FC236}">
                <a16:creationId xmlns:a16="http://schemas.microsoft.com/office/drawing/2014/main" id="{1D8C2490-C85A-50D7-6ADA-67D3649A00C8}"/>
              </a:ext>
            </a:extLst>
          </p:cNvPr>
          <p:cNvCxnSpPr>
            <a:cxnSpLocks/>
          </p:cNvCxnSpPr>
          <p:nvPr/>
        </p:nvCxnSpPr>
        <p:spPr>
          <a:xfrm rot="16200000" flipH="1">
            <a:off x="2387525" y="4024564"/>
            <a:ext cx="1369107" cy="973783"/>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2570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circle(in)">
                                      <p:cBhvr>
                                        <p:cTn id="18" dur="20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circle(in)">
                                      <p:cBhvr>
                                        <p:cTn id="23" dur="20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circle(in)">
                                      <p:cBhvr>
                                        <p:cTn id="28"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
            <a:extLst>
              <a:ext uri="{FF2B5EF4-FFF2-40B4-BE49-F238E27FC236}">
                <a16:creationId xmlns:a16="http://schemas.microsoft.com/office/drawing/2014/main" id="{A526F227-3F07-45B8-AAE3-C3349F8BA641}"/>
              </a:ext>
            </a:extLst>
          </p:cNvPr>
          <p:cNvSpPr>
            <a:spLocks noGrp="1"/>
          </p:cNvSpPr>
          <p:nvPr>
            <p:ph type="title"/>
          </p:nvPr>
        </p:nvSpPr>
        <p:spPr>
          <a:xfrm>
            <a:off x="515007" y="787508"/>
            <a:ext cx="11104275" cy="271023"/>
          </a:xfrm>
        </p:spPr>
        <p:txBody>
          <a:bodyPr>
            <a:noAutofit/>
          </a:bodyPr>
          <a:lstStyle/>
          <a:p>
            <a:r>
              <a:rPr lang="en-US" sz="2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 Mở đầu</a:t>
            </a:r>
          </a:p>
        </p:txBody>
      </p:sp>
      <p:sp>
        <p:nvSpPr>
          <p:cNvPr id="33" name="TextBox 32">
            <a:extLst>
              <a:ext uri="{FF2B5EF4-FFF2-40B4-BE49-F238E27FC236}">
                <a16:creationId xmlns:a16="http://schemas.microsoft.com/office/drawing/2014/main" id="{89B8E6C9-78B2-4522-91CE-5941EDEF44E3}"/>
              </a:ext>
            </a:extLst>
          </p:cNvPr>
          <p:cNvSpPr txBox="1"/>
          <p:nvPr/>
        </p:nvSpPr>
        <p:spPr>
          <a:xfrm>
            <a:off x="515007" y="1168930"/>
            <a:ext cx="9255158" cy="646331"/>
          </a:xfrm>
          <a:prstGeom prst="rect">
            <a:avLst/>
          </a:prstGeom>
          <a:noFill/>
        </p:spPr>
        <p:txBody>
          <a:bodyPr wrap="square">
            <a:spAutoFit/>
          </a:bodyPr>
          <a:lstStyle/>
          <a:p>
            <a:r>
              <a:rPr lang="en-US" b="1">
                <a:solidFill>
                  <a:schemeClr val="bg1"/>
                </a:solidFill>
                <a:latin typeface="Times New Roman" panose="02020603050405020304" pitchFamily="18" charset="0"/>
                <a:cs typeface="Times New Roman" panose="02020603050405020304" pitchFamily="18" charset="0"/>
              </a:rPr>
              <a:t>3.</a:t>
            </a:r>
            <a:r>
              <a:rPr lang="en-US">
                <a:solidFill>
                  <a:schemeClr val="bg1"/>
                </a:solidFill>
                <a:latin typeface="Times New Roman" panose="02020603050405020304" pitchFamily="18" charset="0"/>
                <a:cs typeface="Times New Roman" panose="02020603050405020304" pitchFamily="18" charset="0"/>
              </a:rPr>
              <a:t> </a:t>
            </a:r>
            <a:r>
              <a:rPr lang="en-US" b="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Ý nghĩa khoa học, thực tiễn và kết quả mong muốn của đề tài</a:t>
            </a:r>
          </a:p>
          <a:p>
            <a:endParaRPr lang="en-US">
              <a:latin typeface="Bell MT" panose="02020503060305020303" pitchFamily="18" charset="0"/>
            </a:endParaRPr>
          </a:p>
        </p:txBody>
      </p:sp>
      <p:graphicFrame>
        <p:nvGraphicFramePr>
          <p:cNvPr id="6" name="Diagram 5">
            <a:extLst>
              <a:ext uri="{FF2B5EF4-FFF2-40B4-BE49-F238E27FC236}">
                <a16:creationId xmlns:a16="http://schemas.microsoft.com/office/drawing/2014/main" id="{E0667CFA-854F-B87C-2A80-6FCBFE435337}"/>
              </a:ext>
            </a:extLst>
          </p:cNvPr>
          <p:cNvGraphicFramePr/>
          <p:nvPr>
            <p:extLst>
              <p:ext uri="{D42A27DB-BD31-4B8C-83A1-F6EECF244321}">
                <p14:modId xmlns:p14="http://schemas.microsoft.com/office/powerpoint/2010/main" val="3911356353"/>
              </p:ext>
            </p:extLst>
          </p:nvPr>
        </p:nvGraphicFramePr>
        <p:xfrm>
          <a:off x="977462" y="1681655"/>
          <a:ext cx="10226566" cy="45169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2">
            <a:extLst>
              <a:ext uri="{FF2B5EF4-FFF2-40B4-BE49-F238E27FC236}">
                <a16:creationId xmlns:a16="http://schemas.microsoft.com/office/drawing/2014/main" id="{6C85738C-3206-3B0A-52BB-AEF7CBC4D3C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725214" cy="67710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19FBE36F-16B9-E96C-7CB4-BE0A16A40E66}"/>
              </a:ext>
            </a:extLst>
          </p:cNvPr>
          <p:cNvPicPr>
            <a:picLocks noChangeAspect="1"/>
          </p:cNvPicPr>
          <p:nvPr/>
        </p:nvPicPr>
        <p:blipFill>
          <a:blip r:embed="rId8"/>
          <a:stretch>
            <a:fillRect/>
          </a:stretch>
        </p:blipFill>
        <p:spPr>
          <a:xfrm>
            <a:off x="10520855" y="-65949"/>
            <a:ext cx="1662725" cy="725338"/>
          </a:xfrm>
          <a:prstGeom prst="rect">
            <a:avLst/>
          </a:prstGeom>
        </p:spPr>
      </p:pic>
    </p:spTree>
    <p:extLst>
      <p:ext uri="{BB962C8B-B14F-4D97-AF65-F5344CB8AC3E}">
        <p14:creationId xmlns:p14="http://schemas.microsoft.com/office/powerpoint/2010/main" val="4251108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
            <a:extLst>
              <a:ext uri="{FF2B5EF4-FFF2-40B4-BE49-F238E27FC236}">
                <a16:creationId xmlns:a16="http://schemas.microsoft.com/office/drawing/2014/main" id="{A526F227-3F07-45B8-AAE3-C3349F8BA641}"/>
              </a:ext>
            </a:extLst>
          </p:cNvPr>
          <p:cNvSpPr>
            <a:spLocks noGrp="1"/>
          </p:cNvSpPr>
          <p:nvPr>
            <p:ph type="title"/>
          </p:nvPr>
        </p:nvSpPr>
        <p:spPr>
          <a:xfrm>
            <a:off x="515007" y="787508"/>
            <a:ext cx="11104275" cy="271023"/>
          </a:xfrm>
        </p:spPr>
        <p:txBody>
          <a:bodyPr>
            <a:noAutofit/>
          </a:bodyPr>
          <a:lstStyle/>
          <a:p>
            <a:r>
              <a:rPr lang="en-US" sz="2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iI. Mô hình chức năng của đề tài</a:t>
            </a:r>
          </a:p>
        </p:txBody>
      </p:sp>
      <p:sp>
        <p:nvSpPr>
          <p:cNvPr id="33" name="TextBox 32">
            <a:extLst>
              <a:ext uri="{FF2B5EF4-FFF2-40B4-BE49-F238E27FC236}">
                <a16:creationId xmlns:a16="http://schemas.microsoft.com/office/drawing/2014/main" id="{89B8E6C9-78B2-4522-91CE-5941EDEF44E3}"/>
              </a:ext>
            </a:extLst>
          </p:cNvPr>
          <p:cNvSpPr txBox="1"/>
          <p:nvPr/>
        </p:nvSpPr>
        <p:spPr>
          <a:xfrm>
            <a:off x="515007" y="1168930"/>
            <a:ext cx="9255158" cy="369332"/>
          </a:xfrm>
          <a:prstGeom prst="rect">
            <a:avLst/>
          </a:prstGeom>
          <a:noFill/>
        </p:spPr>
        <p:txBody>
          <a:bodyPr wrap="square">
            <a:spAutoFit/>
          </a:bodyPr>
          <a:lstStyle/>
          <a:p>
            <a:r>
              <a:rPr lang="en-US" b="1">
                <a:solidFill>
                  <a:schemeClr val="bg1"/>
                </a:solidFill>
                <a:latin typeface="Times New Roman" panose="02020603050405020304" pitchFamily="18" charset="0"/>
                <a:cs typeface="Times New Roman" panose="02020603050405020304" pitchFamily="18" charset="0"/>
              </a:rPr>
              <a:t>1.</a:t>
            </a:r>
            <a:r>
              <a:rPr lang="en-US">
                <a:solidFill>
                  <a:schemeClr val="bg1"/>
                </a:solidFill>
                <a:latin typeface="Times New Roman" panose="02020603050405020304" pitchFamily="18" charset="0"/>
                <a:cs typeface="Times New Roman" panose="02020603050405020304" pitchFamily="18" charset="0"/>
              </a:rPr>
              <a:t> </a:t>
            </a:r>
            <a:r>
              <a:rPr lang="en-US" b="1">
                <a:solidFill>
                  <a:schemeClr val="bg1"/>
                </a:solidFill>
                <a:latin typeface="Times New Roman" panose="02020603050405020304" pitchFamily="18" charset="0"/>
                <a:cs typeface="Times New Roman" panose="02020603050405020304" pitchFamily="18" charset="0"/>
              </a:rPr>
              <a:t>Tổng quan về mô hình chương trình</a:t>
            </a:r>
            <a:endParaRPr lang="en-US" b="1">
              <a:latin typeface="Bell MT" panose="02020503060305020303" pitchFamily="18" charset="0"/>
            </a:endParaRPr>
          </a:p>
        </p:txBody>
      </p:sp>
      <p:pic>
        <p:nvPicPr>
          <p:cNvPr id="5" name="Picture 2">
            <a:extLst>
              <a:ext uri="{FF2B5EF4-FFF2-40B4-BE49-F238E27FC236}">
                <a16:creationId xmlns:a16="http://schemas.microsoft.com/office/drawing/2014/main" id="{6C85738C-3206-3B0A-52BB-AEF7CBC4D3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725214" cy="67710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19FBE36F-16B9-E96C-7CB4-BE0A16A40E66}"/>
              </a:ext>
            </a:extLst>
          </p:cNvPr>
          <p:cNvPicPr>
            <a:picLocks noChangeAspect="1"/>
          </p:cNvPicPr>
          <p:nvPr/>
        </p:nvPicPr>
        <p:blipFill>
          <a:blip r:embed="rId3"/>
          <a:stretch>
            <a:fillRect/>
          </a:stretch>
        </p:blipFill>
        <p:spPr>
          <a:xfrm>
            <a:off x="10520855" y="-65949"/>
            <a:ext cx="1662725" cy="725338"/>
          </a:xfrm>
          <a:prstGeom prst="rect">
            <a:avLst/>
          </a:prstGeom>
        </p:spPr>
      </p:pic>
      <p:sp>
        <p:nvSpPr>
          <p:cNvPr id="8" name="Text Box 23">
            <a:extLst>
              <a:ext uri="{FF2B5EF4-FFF2-40B4-BE49-F238E27FC236}">
                <a16:creationId xmlns:a16="http://schemas.microsoft.com/office/drawing/2014/main" id="{A6DFAD07-ADA0-ECF8-8AD4-F62C09417E4F}"/>
              </a:ext>
            </a:extLst>
          </p:cNvPr>
          <p:cNvSpPr txBox="1">
            <a:spLocks noChangeArrowheads="1"/>
          </p:cNvSpPr>
          <p:nvPr/>
        </p:nvSpPr>
        <p:spPr bwMode="gray">
          <a:xfrm>
            <a:off x="725215" y="1538262"/>
            <a:ext cx="820923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spcBef>
                <a:spcPct val="0"/>
              </a:spcBef>
              <a:buClrTx/>
              <a:buFontTx/>
              <a:buNone/>
              <a:defRPr/>
            </a:pPr>
            <a:r>
              <a:rPr lang="en-US" altLang="en-US" sz="1800" dirty="0">
                <a:solidFill>
                  <a:schemeClr val="bg1"/>
                </a:solidFill>
                <a:latin typeface="Times New Roman" panose="02020603050405020304" pitchFamily="18" charset="0"/>
                <a:cs typeface="Times New Roman" panose="02020603050405020304" pitchFamily="18" charset="0"/>
              </a:rPr>
              <a:t>Xây dựng các chức năng đáp ứng yêu cầu nghiệp </a:t>
            </a:r>
            <a:r>
              <a:rPr lang="en-US" altLang="en-US" sz="1800">
                <a:solidFill>
                  <a:schemeClr val="bg1"/>
                </a:solidFill>
                <a:latin typeface="Times New Roman" panose="02020603050405020304" pitchFamily="18" charset="0"/>
                <a:cs typeface="Times New Roman" panose="02020603050405020304" pitchFamily="18" charset="0"/>
              </a:rPr>
              <a:t>vụ đề tài </a:t>
            </a:r>
            <a:r>
              <a:rPr lang="en-US" altLang="en-US" sz="1800" dirty="0">
                <a:solidFill>
                  <a:schemeClr val="tx1"/>
                </a:solidFill>
                <a:latin typeface="Times New Roman" panose="02020603050405020304" pitchFamily="18" charset="0"/>
                <a:cs typeface="Times New Roman" panose="02020603050405020304" pitchFamily="18" charset="0"/>
              </a:rPr>
              <a:t>ra.</a:t>
            </a:r>
          </a:p>
        </p:txBody>
      </p:sp>
      <p:sp>
        <p:nvSpPr>
          <p:cNvPr id="9" name="Rectangle 3">
            <a:extLst>
              <a:ext uri="{FF2B5EF4-FFF2-40B4-BE49-F238E27FC236}">
                <a16:creationId xmlns:a16="http://schemas.microsoft.com/office/drawing/2014/main" id="{5D2B087A-1987-5308-D0DC-44B471B99F18}"/>
              </a:ext>
            </a:extLst>
          </p:cNvPr>
          <p:cNvSpPr>
            <a:spLocks noChangeArrowheads="1"/>
          </p:cNvSpPr>
          <p:nvPr/>
        </p:nvSpPr>
        <p:spPr bwMode="auto">
          <a:xfrm>
            <a:off x="725214" y="2017986"/>
            <a:ext cx="533744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spcAft>
                <a:spcPts val="600"/>
              </a:spcAft>
              <a:buClr>
                <a:srgbClr val="1287C3"/>
              </a:buClr>
              <a:buSzPct val="145000"/>
              <a:buFont typeface="Arial" panose="020B0604020202020204" pitchFamily="34" charset="0"/>
              <a:buChar char="•"/>
              <a:defRPr sz="2400">
                <a:solidFill>
                  <a:schemeClr val="tx1"/>
                </a:solidFill>
                <a:latin typeface="Corbel" panose="020B0503020204020204" pitchFamily="34" charset="0"/>
              </a:defRPr>
            </a:lvl1pPr>
            <a:lvl2pPr marL="742950" indent="-285750">
              <a:spcBef>
                <a:spcPct val="20000"/>
              </a:spcBef>
              <a:spcAft>
                <a:spcPts val="600"/>
              </a:spcAft>
              <a:buClr>
                <a:srgbClr val="1287C3"/>
              </a:buClr>
              <a:buSzPct val="145000"/>
              <a:buFont typeface="Arial" panose="020B0604020202020204" pitchFamily="34" charset="0"/>
              <a:buChar char="•"/>
              <a:defRPr sz="2000">
                <a:solidFill>
                  <a:schemeClr val="tx1"/>
                </a:solidFill>
                <a:latin typeface="Corbel" panose="020B0503020204020204" pitchFamily="34" charset="0"/>
              </a:defRPr>
            </a:lvl2pPr>
            <a:lvl3pPr marL="1143000" indent="-228600">
              <a:spcBef>
                <a:spcPct val="20000"/>
              </a:spcBef>
              <a:spcAft>
                <a:spcPts val="600"/>
              </a:spcAft>
              <a:buClr>
                <a:srgbClr val="1287C3"/>
              </a:buClr>
              <a:buSzPct val="145000"/>
              <a:buFont typeface="Arial" panose="020B0604020202020204" pitchFamily="34" charset="0"/>
              <a:buChar char="•"/>
              <a:defRPr>
                <a:solidFill>
                  <a:schemeClr val="tx1"/>
                </a:solidFill>
                <a:latin typeface="Corbel" panose="020B0503020204020204" pitchFamily="34" charset="0"/>
              </a:defRPr>
            </a:lvl3pPr>
            <a:lvl4pPr marL="1600200" indent="-228600">
              <a:spcBef>
                <a:spcPct val="20000"/>
              </a:spcBef>
              <a:spcAft>
                <a:spcPts val="600"/>
              </a:spcAft>
              <a:buClr>
                <a:srgbClr val="1287C3"/>
              </a:buClr>
              <a:buSzPct val="145000"/>
              <a:buFont typeface="Arial" panose="020B0604020202020204" pitchFamily="34" charset="0"/>
              <a:buChar char="•"/>
              <a:defRPr sz="1600">
                <a:solidFill>
                  <a:schemeClr val="tx1"/>
                </a:solidFill>
                <a:latin typeface="Corbel" panose="020B0503020204020204" pitchFamily="34" charset="0"/>
              </a:defRPr>
            </a:lvl4pPr>
            <a:lvl5pPr marL="2057400" indent="-22860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5pPr>
            <a:lvl6pPr marL="25146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6pPr>
            <a:lvl7pPr marL="29718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7pPr>
            <a:lvl8pPr marL="34290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8pPr>
            <a:lvl9pPr marL="38862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9pPr>
          </a:lstStyle>
          <a:p>
            <a:pPr>
              <a:spcBef>
                <a:spcPct val="0"/>
              </a:spcBef>
              <a:spcAft>
                <a:spcPct val="0"/>
              </a:spcAft>
              <a:buClrTx/>
              <a:buSzTx/>
              <a:buFontTx/>
              <a:buNone/>
            </a:pPr>
            <a:r>
              <a:rPr lang="en-US" altLang="en-US" sz="1800" b="1">
                <a:solidFill>
                  <a:schemeClr val="bg1"/>
                </a:solidFill>
                <a:latin typeface="Times New Roman" panose="02020603050405020304" pitchFamily="18" charset="0"/>
                <a:cs typeface="Times New Roman" panose="02020603050405020304" pitchFamily="18" charset="0"/>
              </a:rPr>
              <a:t>Các chức năng chính</a:t>
            </a:r>
          </a:p>
        </p:txBody>
      </p:sp>
      <p:grpSp>
        <p:nvGrpSpPr>
          <p:cNvPr id="13" name="Group 24">
            <a:extLst>
              <a:ext uri="{FF2B5EF4-FFF2-40B4-BE49-F238E27FC236}">
                <a16:creationId xmlns:a16="http://schemas.microsoft.com/office/drawing/2014/main" id="{35667326-0C46-0904-C572-8C33B535CC9D}"/>
              </a:ext>
            </a:extLst>
          </p:cNvPr>
          <p:cNvGrpSpPr>
            <a:grpSpLocks/>
          </p:cNvGrpSpPr>
          <p:nvPr/>
        </p:nvGrpSpPr>
        <p:grpSpPr bwMode="auto">
          <a:xfrm>
            <a:off x="652908" y="2314097"/>
            <a:ext cx="9932276" cy="3713620"/>
            <a:chOff x="1038" y="1328"/>
            <a:chExt cx="4516" cy="2531"/>
          </a:xfrm>
        </p:grpSpPr>
        <p:sp>
          <p:nvSpPr>
            <p:cNvPr id="14" name="Freeform 4">
              <a:extLst>
                <a:ext uri="{FF2B5EF4-FFF2-40B4-BE49-F238E27FC236}">
                  <a16:creationId xmlns:a16="http://schemas.microsoft.com/office/drawing/2014/main" id="{C45C9783-45BA-892B-21BC-C03043486CC0}"/>
                </a:ext>
              </a:extLst>
            </p:cNvPr>
            <p:cNvSpPr>
              <a:spLocks noEditPoints="1"/>
            </p:cNvSpPr>
            <p:nvPr/>
          </p:nvSpPr>
          <p:spPr bwMode="gray">
            <a:xfrm rot="-1358056">
              <a:off x="1353" y="1800"/>
              <a:ext cx="3800" cy="1512"/>
            </a:xfrm>
            <a:custGeom>
              <a:avLst/>
              <a:gdLst>
                <a:gd name="T0" fmla="*/ 1692 w 4040"/>
                <a:gd name="T1" fmla="*/ 12 h 1888"/>
                <a:gd name="T2" fmla="*/ 1234 w 4040"/>
                <a:gd name="T3" fmla="*/ 74 h 1888"/>
                <a:gd name="T4" fmla="*/ 828 w 4040"/>
                <a:gd name="T5" fmla="*/ 182 h 1888"/>
                <a:gd name="T6" fmla="*/ 486 w 4040"/>
                <a:gd name="T7" fmla="*/ 330 h 1888"/>
                <a:gd name="T8" fmla="*/ 226 w 4040"/>
                <a:gd name="T9" fmla="*/ 510 h 1888"/>
                <a:gd name="T10" fmla="*/ 58 w 4040"/>
                <a:gd name="T11" fmla="*/ 718 h 1888"/>
                <a:gd name="T12" fmla="*/ 0 w 4040"/>
                <a:gd name="T13" fmla="*/ 944 h 1888"/>
                <a:gd name="T14" fmla="*/ 58 w 4040"/>
                <a:gd name="T15" fmla="*/ 1170 h 1888"/>
                <a:gd name="T16" fmla="*/ 226 w 4040"/>
                <a:gd name="T17" fmla="*/ 1378 h 1888"/>
                <a:gd name="T18" fmla="*/ 486 w 4040"/>
                <a:gd name="T19" fmla="*/ 1558 h 1888"/>
                <a:gd name="T20" fmla="*/ 828 w 4040"/>
                <a:gd name="T21" fmla="*/ 1706 h 1888"/>
                <a:gd name="T22" fmla="*/ 1234 w 4040"/>
                <a:gd name="T23" fmla="*/ 1814 h 1888"/>
                <a:gd name="T24" fmla="*/ 1692 w 4040"/>
                <a:gd name="T25" fmla="*/ 1876 h 1888"/>
                <a:gd name="T26" fmla="*/ 2186 w 4040"/>
                <a:gd name="T27" fmla="*/ 1884 h 1888"/>
                <a:gd name="T28" fmla="*/ 2658 w 4040"/>
                <a:gd name="T29" fmla="*/ 1840 h 1888"/>
                <a:gd name="T30" fmla="*/ 3084 w 4040"/>
                <a:gd name="T31" fmla="*/ 1746 h 1888"/>
                <a:gd name="T32" fmla="*/ 3448 w 4040"/>
                <a:gd name="T33" fmla="*/ 1612 h 1888"/>
                <a:gd name="T34" fmla="*/ 3738 w 4040"/>
                <a:gd name="T35" fmla="*/ 1442 h 1888"/>
                <a:gd name="T36" fmla="*/ 3938 w 4040"/>
                <a:gd name="T37" fmla="*/ 1242 h 1888"/>
                <a:gd name="T38" fmla="*/ 4034 w 4040"/>
                <a:gd name="T39" fmla="*/ 1022 h 1888"/>
                <a:gd name="T40" fmla="*/ 4014 w 4040"/>
                <a:gd name="T41" fmla="*/ 790 h 1888"/>
                <a:gd name="T42" fmla="*/ 3882 w 4040"/>
                <a:gd name="T43" fmla="*/ 576 h 1888"/>
                <a:gd name="T44" fmla="*/ 3650 w 4040"/>
                <a:gd name="T45" fmla="*/ 386 h 1888"/>
                <a:gd name="T46" fmla="*/ 3334 w 4040"/>
                <a:gd name="T47" fmla="*/ 228 h 1888"/>
                <a:gd name="T48" fmla="*/ 2948 w 4040"/>
                <a:gd name="T49" fmla="*/ 106 h 1888"/>
                <a:gd name="T50" fmla="*/ 2506 w 4040"/>
                <a:gd name="T51" fmla="*/ 28 h 1888"/>
                <a:gd name="T52" fmla="*/ 2020 w 4040"/>
                <a:gd name="T53" fmla="*/ 0 h 1888"/>
                <a:gd name="T54" fmla="*/ 1606 w 4040"/>
                <a:gd name="T55" fmla="*/ 1736 h 1888"/>
                <a:gd name="T56" fmla="*/ 1164 w 4040"/>
                <a:gd name="T57" fmla="*/ 1678 h 1888"/>
                <a:gd name="T58" fmla="*/ 776 w 4040"/>
                <a:gd name="T59" fmla="*/ 1576 h 1888"/>
                <a:gd name="T60" fmla="*/ 458 w 4040"/>
                <a:gd name="T61" fmla="*/ 1436 h 1888"/>
                <a:gd name="T62" fmla="*/ 224 w 4040"/>
                <a:gd name="T63" fmla="*/ 1266 h 1888"/>
                <a:gd name="T64" fmla="*/ 88 w 4040"/>
                <a:gd name="T65" fmla="*/ 1074 h 1888"/>
                <a:gd name="T66" fmla="*/ 68 w 4040"/>
                <a:gd name="T67" fmla="*/ 864 h 1888"/>
                <a:gd name="T68" fmla="*/ 166 w 4040"/>
                <a:gd name="T69" fmla="*/ 664 h 1888"/>
                <a:gd name="T70" fmla="*/ 370 w 4040"/>
                <a:gd name="T71" fmla="*/ 486 h 1888"/>
                <a:gd name="T72" fmla="*/ 662 w 4040"/>
                <a:gd name="T73" fmla="*/ 336 h 1888"/>
                <a:gd name="T74" fmla="*/ 1028 w 4040"/>
                <a:gd name="T75" fmla="*/ 222 h 1888"/>
                <a:gd name="T76" fmla="*/ 1454 w 4040"/>
                <a:gd name="T77" fmla="*/ 148 h 1888"/>
                <a:gd name="T78" fmla="*/ 1922 w 4040"/>
                <a:gd name="T79" fmla="*/ 120 h 1888"/>
                <a:gd name="T80" fmla="*/ 2392 w 4040"/>
                <a:gd name="T81" fmla="*/ 148 h 1888"/>
                <a:gd name="T82" fmla="*/ 2818 w 4040"/>
                <a:gd name="T83" fmla="*/ 222 h 1888"/>
                <a:gd name="T84" fmla="*/ 3184 w 4040"/>
                <a:gd name="T85" fmla="*/ 336 h 1888"/>
                <a:gd name="T86" fmla="*/ 3476 w 4040"/>
                <a:gd name="T87" fmla="*/ 486 h 1888"/>
                <a:gd name="T88" fmla="*/ 3680 w 4040"/>
                <a:gd name="T89" fmla="*/ 664 h 1888"/>
                <a:gd name="T90" fmla="*/ 3778 w 4040"/>
                <a:gd name="T91" fmla="*/ 864 h 1888"/>
                <a:gd name="T92" fmla="*/ 3758 w 4040"/>
                <a:gd name="T93" fmla="*/ 1074 h 1888"/>
                <a:gd name="T94" fmla="*/ 3622 w 4040"/>
                <a:gd name="T95" fmla="*/ 1266 h 1888"/>
                <a:gd name="T96" fmla="*/ 3388 w 4040"/>
                <a:gd name="T97" fmla="*/ 1436 h 1888"/>
                <a:gd name="T98" fmla="*/ 3070 w 4040"/>
                <a:gd name="T99" fmla="*/ 1576 h 1888"/>
                <a:gd name="T100" fmla="*/ 2682 w 4040"/>
                <a:gd name="T101" fmla="*/ 1678 h 1888"/>
                <a:gd name="T102" fmla="*/ 2240 w 4040"/>
                <a:gd name="T103" fmla="*/ 1736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040" h="1888">
                  <a:moveTo>
                    <a:pt x="2020" y="0"/>
                  </a:moveTo>
                  <a:lnTo>
                    <a:pt x="1854" y="4"/>
                  </a:lnTo>
                  <a:lnTo>
                    <a:pt x="1692" y="12"/>
                  </a:lnTo>
                  <a:lnTo>
                    <a:pt x="1534" y="28"/>
                  </a:lnTo>
                  <a:lnTo>
                    <a:pt x="1382" y="48"/>
                  </a:lnTo>
                  <a:lnTo>
                    <a:pt x="1234" y="74"/>
                  </a:lnTo>
                  <a:lnTo>
                    <a:pt x="1092" y="106"/>
                  </a:lnTo>
                  <a:lnTo>
                    <a:pt x="956" y="142"/>
                  </a:lnTo>
                  <a:lnTo>
                    <a:pt x="828" y="182"/>
                  </a:lnTo>
                  <a:lnTo>
                    <a:pt x="706" y="228"/>
                  </a:lnTo>
                  <a:lnTo>
                    <a:pt x="592" y="276"/>
                  </a:lnTo>
                  <a:lnTo>
                    <a:pt x="486" y="330"/>
                  </a:lnTo>
                  <a:lnTo>
                    <a:pt x="390" y="386"/>
                  </a:lnTo>
                  <a:lnTo>
                    <a:pt x="302" y="446"/>
                  </a:lnTo>
                  <a:lnTo>
                    <a:pt x="226" y="510"/>
                  </a:lnTo>
                  <a:lnTo>
                    <a:pt x="158" y="576"/>
                  </a:lnTo>
                  <a:lnTo>
                    <a:pt x="102" y="646"/>
                  </a:lnTo>
                  <a:lnTo>
                    <a:pt x="58" y="718"/>
                  </a:lnTo>
                  <a:lnTo>
                    <a:pt x="26" y="790"/>
                  </a:lnTo>
                  <a:lnTo>
                    <a:pt x="6" y="866"/>
                  </a:lnTo>
                  <a:lnTo>
                    <a:pt x="0" y="944"/>
                  </a:lnTo>
                  <a:lnTo>
                    <a:pt x="6" y="1022"/>
                  </a:lnTo>
                  <a:lnTo>
                    <a:pt x="26" y="1098"/>
                  </a:lnTo>
                  <a:lnTo>
                    <a:pt x="58" y="1170"/>
                  </a:lnTo>
                  <a:lnTo>
                    <a:pt x="102" y="1242"/>
                  </a:lnTo>
                  <a:lnTo>
                    <a:pt x="158" y="1312"/>
                  </a:lnTo>
                  <a:lnTo>
                    <a:pt x="226" y="1378"/>
                  </a:lnTo>
                  <a:lnTo>
                    <a:pt x="302" y="1442"/>
                  </a:lnTo>
                  <a:lnTo>
                    <a:pt x="390" y="1502"/>
                  </a:lnTo>
                  <a:lnTo>
                    <a:pt x="486" y="1558"/>
                  </a:lnTo>
                  <a:lnTo>
                    <a:pt x="592" y="1612"/>
                  </a:lnTo>
                  <a:lnTo>
                    <a:pt x="706" y="1660"/>
                  </a:lnTo>
                  <a:lnTo>
                    <a:pt x="828" y="1706"/>
                  </a:lnTo>
                  <a:lnTo>
                    <a:pt x="956" y="1746"/>
                  </a:lnTo>
                  <a:lnTo>
                    <a:pt x="1092" y="1782"/>
                  </a:lnTo>
                  <a:lnTo>
                    <a:pt x="1234" y="1814"/>
                  </a:lnTo>
                  <a:lnTo>
                    <a:pt x="1382" y="1840"/>
                  </a:lnTo>
                  <a:lnTo>
                    <a:pt x="1534" y="1860"/>
                  </a:lnTo>
                  <a:lnTo>
                    <a:pt x="1692" y="1876"/>
                  </a:lnTo>
                  <a:lnTo>
                    <a:pt x="1854" y="1884"/>
                  </a:lnTo>
                  <a:lnTo>
                    <a:pt x="2020" y="1888"/>
                  </a:lnTo>
                  <a:lnTo>
                    <a:pt x="2186" y="1884"/>
                  </a:lnTo>
                  <a:lnTo>
                    <a:pt x="2348" y="1876"/>
                  </a:lnTo>
                  <a:lnTo>
                    <a:pt x="2506" y="1860"/>
                  </a:lnTo>
                  <a:lnTo>
                    <a:pt x="2658" y="1840"/>
                  </a:lnTo>
                  <a:lnTo>
                    <a:pt x="2806" y="1814"/>
                  </a:lnTo>
                  <a:lnTo>
                    <a:pt x="2948" y="1782"/>
                  </a:lnTo>
                  <a:lnTo>
                    <a:pt x="3084" y="1746"/>
                  </a:lnTo>
                  <a:lnTo>
                    <a:pt x="3212" y="1706"/>
                  </a:lnTo>
                  <a:lnTo>
                    <a:pt x="3334" y="1660"/>
                  </a:lnTo>
                  <a:lnTo>
                    <a:pt x="3448" y="1612"/>
                  </a:lnTo>
                  <a:lnTo>
                    <a:pt x="3554" y="1558"/>
                  </a:lnTo>
                  <a:lnTo>
                    <a:pt x="3650" y="1502"/>
                  </a:lnTo>
                  <a:lnTo>
                    <a:pt x="3738" y="1442"/>
                  </a:lnTo>
                  <a:lnTo>
                    <a:pt x="3814" y="1378"/>
                  </a:lnTo>
                  <a:lnTo>
                    <a:pt x="3882" y="1312"/>
                  </a:lnTo>
                  <a:lnTo>
                    <a:pt x="3938" y="1242"/>
                  </a:lnTo>
                  <a:lnTo>
                    <a:pt x="3982" y="1170"/>
                  </a:lnTo>
                  <a:lnTo>
                    <a:pt x="4014" y="1098"/>
                  </a:lnTo>
                  <a:lnTo>
                    <a:pt x="4034" y="1022"/>
                  </a:lnTo>
                  <a:lnTo>
                    <a:pt x="4040" y="944"/>
                  </a:lnTo>
                  <a:lnTo>
                    <a:pt x="4034" y="866"/>
                  </a:lnTo>
                  <a:lnTo>
                    <a:pt x="4014" y="790"/>
                  </a:lnTo>
                  <a:lnTo>
                    <a:pt x="3982" y="718"/>
                  </a:lnTo>
                  <a:lnTo>
                    <a:pt x="3938" y="646"/>
                  </a:lnTo>
                  <a:lnTo>
                    <a:pt x="3882" y="576"/>
                  </a:lnTo>
                  <a:lnTo>
                    <a:pt x="3814" y="510"/>
                  </a:lnTo>
                  <a:lnTo>
                    <a:pt x="3738" y="446"/>
                  </a:lnTo>
                  <a:lnTo>
                    <a:pt x="3650" y="386"/>
                  </a:lnTo>
                  <a:lnTo>
                    <a:pt x="3554" y="330"/>
                  </a:lnTo>
                  <a:lnTo>
                    <a:pt x="3448" y="276"/>
                  </a:lnTo>
                  <a:lnTo>
                    <a:pt x="3334" y="228"/>
                  </a:lnTo>
                  <a:lnTo>
                    <a:pt x="3212" y="182"/>
                  </a:lnTo>
                  <a:lnTo>
                    <a:pt x="3084" y="142"/>
                  </a:lnTo>
                  <a:lnTo>
                    <a:pt x="2948" y="106"/>
                  </a:lnTo>
                  <a:lnTo>
                    <a:pt x="2806" y="74"/>
                  </a:lnTo>
                  <a:lnTo>
                    <a:pt x="2658" y="48"/>
                  </a:lnTo>
                  <a:lnTo>
                    <a:pt x="2506" y="28"/>
                  </a:lnTo>
                  <a:lnTo>
                    <a:pt x="2348" y="12"/>
                  </a:lnTo>
                  <a:lnTo>
                    <a:pt x="2186" y="4"/>
                  </a:lnTo>
                  <a:lnTo>
                    <a:pt x="2020" y="0"/>
                  </a:lnTo>
                  <a:close/>
                  <a:moveTo>
                    <a:pt x="1922" y="1748"/>
                  </a:moveTo>
                  <a:lnTo>
                    <a:pt x="1762" y="1746"/>
                  </a:lnTo>
                  <a:lnTo>
                    <a:pt x="1606" y="1736"/>
                  </a:lnTo>
                  <a:lnTo>
                    <a:pt x="1454" y="1722"/>
                  </a:lnTo>
                  <a:lnTo>
                    <a:pt x="1306" y="1702"/>
                  </a:lnTo>
                  <a:lnTo>
                    <a:pt x="1164" y="1678"/>
                  </a:lnTo>
                  <a:lnTo>
                    <a:pt x="1028" y="1648"/>
                  </a:lnTo>
                  <a:lnTo>
                    <a:pt x="898" y="1614"/>
                  </a:lnTo>
                  <a:lnTo>
                    <a:pt x="776" y="1576"/>
                  </a:lnTo>
                  <a:lnTo>
                    <a:pt x="662" y="1532"/>
                  </a:lnTo>
                  <a:lnTo>
                    <a:pt x="554" y="1486"/>
                  </a:lnTo>
                  <a:lnTo>
                    <a:pt x="458" y="1436"/>
                  </a:lnTo>
                  <a:lnTo>
                    <a:pt x="370" y="1382"/>
                  </a:lnTo>
                  <a:lnTo>
                    <a:pt x="292" y="1326"/>
                  </a:lnTo>
                  <a:lnTo>
                    <a:pt x="224" y="1266"/>
                  </a:lnTo>
                  <a:lnTo>
                    <a:pt x="166" y="1204"/>
                  </a:lnTo>
                  <a:lnTo>
                    <a:pt x="122" y="1140"/>
                  </a:lnTo>
                  <a:lnTo>
                    <a:pt x="88" y="1074"/>
                  </a:lnTo>
                  <a:lnTo>
                    <a:pt x="68" y="1004"/>
                  </a:lnTo>
                  <a:lnTo>
                    <a:pt x="62" y="934"/>
                  </a:lnTo>
                  <a:lnTo>
                    <a:pt x="68" y="864"/>
                  </a:lnTo>
                  <a:lnTo>
                    <a:pt x="88" y="796"/>
                  </a:lnTo>
                  <a:lnTo>
                    <a:pt x="122" y="730"/>
                  </a:lnTo>
                  <a:lnTo>
                    <a:pt x="166" y="664"/>
                  </a:lnTo>
                  <a:lnTo>
                    <a:pt x="224" y="602"/>
                  </a:lnTo>
                  <a:lnTo>
                    <a:pt x="292" y="544"/>
                  </a:lnTo>
                  <a:lnTo>
                    <a:pt x="370" y="486"/>
                  </a:lnTo>
                  <a:lnTo>
                    <a:pt x="458" y="434"/>
                  </a:lnTo>
                  <a:lnTo>
                    <a:pt x="554" y="382"/>
                  </a:lnTo>
                  <a:lnTo>
                    <a:pt x="662" y="336"/>
                  </a:lnTo>
                  <a:lnTo>
                    <a:pt x="776" y="294"/>
                  </a:lnTo>
                  <a:lnTo>
                    <a:pt x="898" y="256"/>
                  </a:lnTo>
                  <a:lnTo>
                    <a:pt x="1028" y="222"/>
                  </a:lnTo>
                  <a:lnTo>
                    <a:pt x="1164" y="192"/>
                  </a:lnTo>
                  <a:lnTo>
                    <a:pt x="1306" y="166"/>
                  </a:lnTo>
                  <a:lnTo>
                    <a:pt x="1454" y="148"/>
                  </a:lnTo>
                  <a:lnTo>
                    <a:pt x="1606" y="132"/>
                  </a:lnTo>
                  <a:lnTo>
                    <a:pt x="1762" y="124"/>
                  </a:lnTo>
                  <a:lnTo>
                    <a:pt x="1922" y="120"/>
                  </a:lnTo>
                  <a:lnTo>
                    <a:pt x="2084" y="124"/>
                  </a:lnTo>
                  <a:lnTo>
                    <a:pt x="2240" y="132"/>
                  </a:lnTo>
                  <a:lnTo>
                    <a:pt x="2392" y="148"/>
                  </a:lnTo>
                  <a:lnTo>
                    <a:pt x="2540" y="166"/>
                  </a:lnTo>
                  <a:lnTo>
                    <a:pt x="2682" y="192"/>
                  </a:lnTo>
                  <a:lnTo>
                    <a:pt x="2818" y="222"/>
                  </a:lnTo>
                  <a:lnTo>
                    <a:pt x="2948" y="256"/>
                  </a:lnTo>
                  <a:lnTo>
                    <a:pt x="3070" y="294"/>
                  </a:lnTo>
                  <a:lnTo>
                    <a:pt x="3184" y="336"/>
                  </a:lnTo>
                  <a:lnTo>
                    <a:pt x="3292" y="382"/>
                  </a:lnTo>
                  <a:lnTo>
                    <a:pt x="3388" y="434"/>
                  </a:lnTo>
                  <a:lnTo>
                    <a:pt x="3476" y="486"/>
                  </a:lnTo>
                  <a:lnTo>
                    <a:pt x="3554" y="544"/>
                  </a:lnTo>
                  <a:lnTo>
                    <a:pt x="3622" y="602"/>
                  </a:lnTo>
                  <a:lnTo>
                    <a:pt x="3680" y="664"/>
                  </a:lnTo>
                  <a:lnTo>
                    <a:pt x="3724" y="730"/>
                  </a:lnTo>
                  <a:lnTo>
                    <a:pt x="3758" y="796"/>
                  </a:lnTo>
                  <a:lnTo>
                    <a:pt x="3778" y="864"/>
                  </a:lnTo>
                  <a:lnTo>
                    <a:pt x="3784" y="934"/>
                  </a:lnTo>
                  <a:lnTo>
                    <a:pt x="3778" y="1004"/>
                  </a:lnTo>
                  <a:lnTo>
                    <a:pt x="3758" y="1074"/>
                  </a:lnTo>
                  <a:lnTo>
                    <a:pt x="3724" y="1140"/>
                  </a:lnTo>
                  <a:lnTo>
                    <a:pt x="3680" y="1204"/>
                  </a:lnTo>
                  <a:lnTo>
                    <a:pt x="3622" y="1266"/>
                  </a:lnTo>
                  <a:lnTo>
                    <a:pt x="3554" y="1326"/>
                  </a:lnTo>
                  <a:lnTo>
                    <a:pt x="3476" y="1382"/>
                  </a:lnTo>
                  <a:lnTo>
                    <a:pt x="3388" y="1436"/>
                  </a:lnTo>
                  <a:lnTo>
                    <a:pt x="3292" y="1486"/>
                  </a:lnTo>
                  <a:lnTo>
                    <a:pt x="3184" y="1532"/>
                  </a:lnTo>
                  <a:lnTo>
                    <a:pt x="3070" y="1576"/>
                  </a:lnTo>
                  <a:lnTo>
                    <a:pt x="2948" y="1614"/>
                  </a:lnTo>
                  <a:lnTo>
                    <a:pt x="2818" y="1648"/>
                  </a:lnTo>
                  <a:lnTo>
                    <a:pt x="2682" y="1678"/>
                  </a:lnTo>
                  <a:lnTo>
                    <a:pt x="2540" y="1702"/>
                  </a:lnTo>
                  <a:lnTo>
                    <a:pt x="2392" y="1722"/>
                  </a:lnTo>
                  <a:lnTo>
                    <a:pt x="2240" y="1736"/>
                  </a:lnTo>
                  <a:lnTo>
                    <a:pt x="2084" y="1746"/>
                  </a:lnTo>
                  <a:lnTo>
                    <a:pt x="1922" y="1748"/>
                  </a:lnTo>
                  <a:close/>
                </a:path>
              </a:pathLst>
            </a:custGeom>
            <a:gradFill rotWithShape="1">
              <a:gsLst>
                <a:gs pos="0">
                  <a:schemeClr val="bg2">
                    <a:gamma/>
                    <a:tint val="42353"/>
                    <a:invGamma/>
                    <a:alpha val="36000"/>
                  </a:schemeClr>
                </a:gs>
                <a:gs pos="100000">
                  <a:schemeClr val="bg2"/>
                </a:gs>
              </a:gsLst>
              <a:lin ang="0" scaled="1"/>
            </a:gradFill>
            <a:ln>
              <a:noFill/>
            </a:ln>
            <a:extLst>
              <a:ext uri="{91240B29-F687-4F45-9708-019B960494DF}">
                <a14:hiddenLine xmlns:a14="http://schemas.microsoft.com/office/drawing/2010/main" w="0">
                  <a:solidFill>
                    <a:srgbClr val="F7C16B"/>
                  </a:solidFill>
                  <a:prstDash val="solid"/>
                  <a:round/>
                  <a:headEnd/>
                  <a:tailEnd/>
                </a14:hiddenLine>
              </a:ext>
            </a:extLst>
          </p:spPr>
          <p:txBody>
            <a:bodyPr/>
            <a:lstStyle/>
            <a:p>
              <a:pPr eaLnBrk="1" hangingPunct="1">
                <a:defRPr/>
              </a:pPr>
              <a:endParaRPr lang="en-US"/>
            </a:p>
          </p:txBody>
        </p:sp>
        <p:sp>
          <p:nvSpPr>
            <p:cNvPr id="15" name="Oval 5">
              <a:extLst>
                <a:ext uri="{FF2B5EF4-FFF2-40B4-BE49-F238E27FC236}">
                  <a16:creationId xmlns:a16="http://schemas.microsoft.com/office/drawing/2014/main" id="{829666B1-6E83-6C8A-31BF-F3BCDA8D6559}"/>
                </a:ext>
              </a:extLst>
            </p:cNvPr>
            <p:cNvSpPr>
              <a:spLocks noChangeArrowheads="1"/>
            </p:cNvSpPr>
            <p:nvPr/>
          </p:nvSpPr>
          <p:spPr bwMode="gray">
            <a:xfrm rot="-1543677">
              <a:off x="3241" y="1716"/>
              <a:ext cx="665" cy="190"/>
            </a:xfrm>
            <a:prstGeom prst="ellipse">
              <a:avLst/>
            </a:prstGeom>
            <a:gradFill rotWithShape="1">
              <a:gsLst>
                <a:gs pos="0">
                  <a:srgbClr val="5F5F5F"/>
                </a:gs>
                <a:gs pos="100000">
                  <a:srgbClr val="84A5CA"/>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eaLnBrk="1" hangingPunct="1">
                <a:spcBef>
                  <a:spcPct val="0"/>
                </a:spcBef>
                <a:buClrTx/>
                <a:buFontTx/>
                <a:buNone/>
                <a:defRPr/>
              </a:pPr>
              <a:endParaRPr lang="en-US" altLang="en-US" sz="1800">
                <a:solidFill>
                  <a:schemeClr val="tx1"/>
                </a:solidFill>
              </a:endParaRPr>
            </a:p>
          </p:txBody>
        </p:sp>
        <p:sp>
          <p:nvSpPr>
            <p:cNvPr id="16" name="Oval 6">
              <a:extLst>
                <a:ext uri="{FF2B5EF4-FFF2-40B4-BE49-F238E27FC236}">
                  <a16:creationId xmlns:a16="http://schemas.microsoft.com/office/drawing/2014/main" id="{B67F5103-CEA0-8CF4-C71C-404F80607799}"/>
                </a:ext>
              </a:extLst>
            </p:cNvPr>
            <p:cNvSpPr>
              <a:spLocks noChangeArrowheads="1"/>
            </p:cNvSpPr>
            <p:nvPr/>
          </p:nvSpPr>
          <p:spPr bwMode="gray">
            <a:xfrm rot="-1543677">
              <a:off x="4856" y="1859"/>
              <a:ext cx="665" cy="190"/>
            </a:xfrm>
            <a:prstGeom prst="ellipse">
              <a:avLst/>
            </a:prstGeom>
            <a:gradFill rotWithShape="1">
              <a:gsLst>
                <a:gs pos="0">
                  <a:srgbClr val="5F5F5F"/>
                </a:gs>
                <a:gs pos="100000">
                  <a:srgbClr val="84A5CA"/>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eaLnBrk="1" hangingPunct="1">
                <a:spcBef>
                  <a:spcPct val="0"/>
                </a:spcBef>
                <a:buClrTx/>
                <a:buFontTx/>
                <a:buNone/>
                <a:defRPr/>
              </a:pPr>
              <a:endParaRPr lang="en-US" altLang="en-US" sz="1800">
                <a:solidFill>
                  <a:schemeClr val="tx1"/>
                </a:solidFill>
              </a:endParaRPr>
            </a:p>
          </p:txBody>
        </p:sp>
        <p:sp>
          <p:nvSpPr>
            <p:cNvPr id="17" name="Oval 7">
              <a:extLst>
                <a:ext uri="{FF2B5EF4-FFF2-40B4-BE49-F238E27FC236}">
                  <a16:creationId xmlns:a16="http://schemas.microsoft.com/office/drawing/2014/main" id="{CA2183C2-E99F-7128-DC43-E208F13006A0}"/>
                </a:ext>
              </a:extLst>
            </p:cNvPr>
            <p:cNvSpPr>
              <a:spLocks noChangeArrowheads="1"/>
            </p:cNvSpPr>
            <p:nvPr/>
          </p:nvSpPr>
          <p:spPr bwMode="gray">
            <a:xfrm rot="-1543677">
              <a:off x="2338" y="3474"/>
              <a:ext cx="665" cy="190"/>
            </a:xfrm>
            <a:prstGeom prst="ellipse">
              <a:avLst/>
            </a:prstGeom>
            <a:gradFill rotWithShape="1">
              <a:gsLst>
                <a:gs pos="0">
                  <a:srgbClr val="5F5F5F"/>
                </a:gs>
                <a:gs pos="100000">
                  <a:srgbClr val="84A5CA"/>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eaLnBrk="1" hangingPunct="1">
                <a:spcBef>
                  <a:spcPct val="0"/>
                </a:spcBef>
                <a:buClrTx/>
                <a:buFontTx/>
                <a:buNone/>
                <a:defRPr/>
              </a:pPr>
              <a:endParaRPr lang="en-US" altLang="en-US" sz="1800">
                <a:solidFill>
                  <a:schemeClr val="tx1"/>
                </a:solidFill>
              </a:endParaRPr>
            </a:p>
          </p:txBody>
        </p:sp>
        <p:sp>
          <p:nvSpPr>
            <p:cNvPr id="18" name="Oval 8">
              <a:extLst>
                <a:ext uri="{FF2B5EF4-FFF2-40B4-BE49-F238E27FC236}">
                  <a16:creationId xmlns:a16="http://schemas.microsoft.com/office/drawing/2014/main" id="{2C78B730-1A8E-E496-AFBA-BC46BBDC4757}"/>
                </a:ext>
              </a:extLst>
            </p:cNvPr>
            <p:cNvSpPr>
              <a:spLocks noChangeArrowheads="1"/>
            </p:cNvSpPr>
            <p:nvPr/>
          </p:nvSpPr>
          <p:spPr bwMode="gray">
            <a:xfrm rot="-1543677">
              <a:off x="3906" y="3126"/>
              <a:ext cx="665" cy="190"/>
            </a:xfrm>
            <a:prstGeom prst="ellipse">
              <a:avLst/>
            </a:prstGeom>
            <a:gradFill rotWithShape="1">
              <a:gsLst>
                <a:gs pos="0">
                  <a:srgbClr val="5F5F5F"/>
                </a:gs>
                <a:gs pos="100000">
                  <a:srgbClr val="84A5CA"/>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eaLnBrk="1" hangingPunct="1">
                <a:spcBef>
                  <a:spcPct val="0"/>
                </a:spcBef>
                <a:buClrTx/>
                <a:buFontTx/>
                <a:buNone/>
                <a:defRPr/>
              </a:pPr>
              <a:endParaRPr lang="en-US" altLang="en-US" sz="1800">
                <a:solidFill>
                  <a:schemeClr val="tx1"/>
                </a:solidFill>
              </a:endParaRPr>
            </a:p>
          </p:txBody>
        </p:sp>
        <p:sp>
          <p:nvSpPr>
            <p:cNvPr id="19" name="Oval 9">
              <a:extLst>
                <a:ext uri="{FF2B5EF4-FFF2-40B4-BE49-F238E27FC236}">
                  <a16:creationId xmlns:a16="http://schemas.microsoft.com/office/drawing/2014/main" id="{D4558A5D-3C75-B539-771A-1CFE18CB1898}"/>
                </a:ext>
              </a:extLst>
            </p:cNvPr>
            <p:cNvSpPr>
              <a:spLocks noChangeArrowheads="1"/>
            </p:cNvSpPr>
            <p:nvPr/>
          </p:nvSpPr>
          <p:spPr bwMode="gray">
            <a:xfrm rot="-1543677">
              <a:off x="1815" y="2571"/>
              <a:ext cx="665" cy="190"/>
            </a:xfrm>
            <a:prstGeom prst="ellipse">
              <a:avLst/>
            </a:prstGeom>
            <a:gradFill rotWithShape="1">
              <a:gsLst>
                <a:gs pos="0">
                  <a:srgbClr val="5F5F5F"/>
                </a:gs>
                <a:gs pos="100000">
                  <a:srgbClr val="84A5CA"/>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eaLnBrk="1" hangingPunct="1">
                <a:spcBef>
                  <a:spcPct val="0"/>
                </a:spcBef>
                <a:buClrTx/>
                <a:buFontTx/>
                <a:buNone/>
                <a:defRPr/>
              </a:pPr>
              <a:endParaRPr lang="en-US" altLang="en-US" sz="1800">
                <a:solidFill>
                  <a:schemeClr val="tx1"/>
                </a:solidFill>
              </a:endParaRPr>
            </a:p>
          </p:txBody>
        </p:sp>
        <p:sp>
          <p:nvSpPr>
            <p:cNvPr id="20" name="Oval 10">
              <a:extLst>
                <a:ext uri="{FF2B5EF4-FFF2-40B4-BE49-F238E27FC236}">
                  <a16:creationId xmlns:a16="http://schemas.microsoft.com/office/drawing/2014/main" id="{747E5E4E-9629-2645-299F-6E9B098DF43B}"/>
                </a:ext>
              </a:extLst>
            </p:cNvPr>
            <p:cNvSpPr>
              <a:spLocks noChangeArrowheads="1"/>
            </p:cNvSpPr>
            <p:nvPr/>
          </p:nvSpPr>
          <p:spPr bwMode="gray">
            <a:xfrm>
              <a:off x="2972" y="1328"/>
              <a:ext cx="951" cy="788"/>
            </a:xfrm>
            <a:prstGeom prst="ellipse">
              <a:avLst/>
            </a:prstGeom>
            <a:gradFill flip="none" rotWithShape="1">
              <a:gsLst>
                <a:gs pos="0">
                  <a:schemeClr val="accent6">
                    <a:lumMod val="0"/>
                    <a:lumOff val="100000"/>
                  </a:schemeClr>
                </a:gs>
                <a:gs pos="35000">
                  <a:schemeClr val="accent6">
                    <a:lumMod val="0"/>
                    <a:lumOff val="100000"/>
                  </a:schemeClr>
                </a:gs>
                <a:gs pos="67000">
                  <a:schemeClr val="accent6">
                    <a:lumMod val="100000"/>
                  </a:schemeClr>
                </a:gs>
              </a:gsLst>
              <a:path path="circle">
                <a:fillToRect l="50000" t="-80000" r="50000" b="180000"/>
              </a:path>
              <a:tileRect/>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76200" dir="10800000" kx="-3284103" algn="br" rotWithShape="0">
                      <a:srgbClr val="001D3A">
                        <a:alpha val="50000"/>
                      </a:srgbClr>
                    </a:outerShdw>
                  </a:effectLst>
                </a14:hiddenEffects>
              </a:ext>
            </a:extLst>
          </p:spPr>
          <p:txBody>
            <a:bodyPr wrap="none" anchor="ctr"/>
            <a:lstStyle>
              <a:lvl1pPr>
                <a:spcBef>
                  <a:spcPct val="20000"/>
                </a:spcBef>
                <a:spcAft>
                  <a:spcPts val="600"/>
                </a:spcAft>
                <a:buClr>
                  <a:srgbClr val="1287C3"/>
                </a:buClr>
                <a:buSzPct val="145000"/>
                <a:buFont typeface="Arial" panose="020B0604020202020204" pitchFamily="34" charset="0"/>
                <a:buChar char="•"/>
                <a:defRPr sz="2400">
                  <a:solidFill>
                    <a:schemeClr val="tx1"/>
                  </a:solidFill>
                  <a:latin typeface="Corbel" panose="020B0503020204020204" pitchFamily="34" charset="0"/>
                </a:defRPr>
              </a:lvl1pPr>
              <a:lvl2pPr marL="742950" indent="-285750">
                <a:spcBef>
                  <a:spcPct val="20000"/>
                </a:spcBef>
                <a:spcAft>
                  <a:spcPts val="600"/>
                </a:spcAft>
                <a:buClr>
                  <a:srgbClr val="1287C3"/>
                </a:buClr>
                <a:buSzPct val="145000"/>
                <a:buFont typeface="Arial" panose="020B0604020202020204" pitchFamily="34" charset="0"/>
                <a:buChar char="•"/>
                <a:defRPr sz="2000">
                  <a:solidFill>
                    <a:schemeClr val="tx1"/>
                  </a:solidFill>
                  <a:latin typeface="Corbel" panose="020B0503020204020204" pitchFamily="34" charset="0"/>
                </a:defRPr>
              </a:lvl2pPr>
              <a:lvl3pPr marL="1143000" indent="-228600">
                <a:spcBef>
                  <a:spcPct val="20000"/>
                </a:spcBef>
                <a:spcAft>
                  <a:spcPts val="600"/>
                </a:spcAft>
                <a:buClr>
                  <a:srgbClr val="1287C3"/>
                </a:buClr>
                <a:buSzPct val="145000"/>
                <a:buFont typeface="Arial" panose="020B0604020202020204" pitchFamily="34" charset="0"/>
                <a:buChar char="•"/>
                <a:defRPr>
                  <a:solidFill>
                    <a:schemeClr val="tx1"/>
                  </a:solidFill>
                  <a:latin typeface="Corbel" panose="020B0503020204020204" pitchFamily="34" charset="0"/>
                </a:defRPr>
              </a:lvl3pPr>
              <a:lvl4pPr marL="1600200" indent="-228600">
                <a:spcBef>
                  <a:spcPct val="20000"/>
                </a:spcBef>
                <a:spcAft>
                  <a:spcPts val="600"/>
                </a:spcAft>
                <a:buClr>
                  <a:srgbClr val="1287C3"/>
                </a:buClr>
                <a:buSzPct val="145000"/>
                <a:buFont typeface="Arial" panose="020B0604020202020204" pitchFamily="34" charset="0"/>
                <a:buChar char="•"/>
                <a:defRPr sz="1600">
                  <a:solidFill>
                    <a:schemeClr val="tx1"/>
                  </a:solidFill>
                  <a:latin typeface="Corbel" panose="020B0503020204020204" pitchFamily="34" charset="0"/>
                </a:defRPr>
              </a:lvl4pPr>
              <a:lvl5pPr marL="2057400" indent="-22860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5pPr>
              <a:lvl6pPr marL="25146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6pPr>
              <a:lvl7pPr marL="29718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7pPr>
              <a:lvl8pPr marL="34290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8pPr>
              <a:lvl9pPr marL="38862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9pPr>
            </a:lstStyle>
            <a:p>
              <a:pPr algn="ctr" eaLnBrk="1" hangingPunct="1">
                <a:spcBef>
                  <a:spcPct val="0"/>
                </a:spcBef>
                <a:spcAft>
                  <a:spcPct val="0"/>
                </a:spcAft>
                <a:buClrTx/>
                <a:buSzTx/>
                <a:buFontTx/>
                <a:buNone/>
              </a:pPr>
              <a:endParaRPr lang="vi-VN" altLang="vi-VN" sz="1800">
                <a:latin typeface="Arial" panose="020B0604020202020204" pitchFamily="34" charset="0"/>
              </a:endParaRPr>
            </a:p>
          </p:txBody>
        </p:sp>
        <p:sp>
          <p:nvSpPr>
            <p:cNvPr id="21" name="Oval 11">
              <a:extLst>
                <a:ext uri="{FF2B5EF4-FFF2-40B4-BE49-F238E27FC236}">
                  <a16:creationId xmlns:a16="http://schemas.microsoft.com/office/drawing/2014/main" id="{532A36A9-A25A-2622-B028-54E640D279FA}"/>
                </a:ext>
              </a:extLst>
            </p:cNvPr>
            <p:cNvSpPr>
              <a:spLocks noChangeArrowheads="1"/>
            </p:cNvSpPr>
            <p:nvPr/>
          </p:nvSpPr>
          <p:spPr bwMode="gray">
            <a:xfrm>
              <a:off x="1625" y="2235"/>
              <a:ext cx="938" cy="728"/>
            </a:xfrm>
            <a:prstGeom prst="ellipse">
              <a:avLst/>
            </a:prstGeom>
            <a:gradFill flip="none" rotWithShape="1">
              <a:gsLst>
                <a:gs pos="0">
                  <a:schemeClr val="accent6">
                    <a:lumMod val="89000"/>
                  </a:schemeClr>
                </a:gs>
                <a:gs pos="23000">
                  <a:schemeClr val="accent6">
                    <a:lumMod val="89000"/>
                  </a:schemeClr>
                </a:gs>
                <a:gs pos="38778">
                  <a:srgbClr val="68B28D"/>
                </a:gs>
                <a:gs pos="69000">
                  <a:schemeClr val="accent6">
                    <a:lumMod val="75000"/>
                  </a:schemeClr>
                </a:gs>
                <a:gs pos="65000">
                  <a:schemeClr val="accent6">
                    <a:lumMod val="70000"/>
                  </a:schemeClr>
                </a:gs>
              </a:gsLst>
              <a:path path="circle">
                <a:fillToRect l="50000" t="50000" r="50000" b="50000"/>
              </a:path>
              <a:tileRect/>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76200" dir="10800000" kx="-3284103" algn="br" rotWithShape="0">
                      <a:srgbClr val="001D3A">
                        <a:alpha val="50000"/>
                      </a:srgbClr>
                    </a:outerShdw>
                  </a:effectLst>
                </a14:hiddenEffects>
              </a:ext>
            </a:extLst>
          </p:spPr>
          <p:txBody>
            <a:bodyPr wrap="none" anchor="ctr"/>
            <a:lstStyle>
              <a:lvl1pPr>
                <a:spcBef>
                  <a:spcPct val="20000"/>
                </a:spcBef>
                <a:spcAft>
                  <a:spcPts val="600"/>
                </a:spcAft>
                <a:buClr>
                  <a:srgbClr val="1287C3"/>
                </a:buClr>
                <a:buSzPct val="145000"/>
                <a:buFont typeface="Arial" panose="020B0604020202020204" pitchFamily="34" charset="0"/>
                <a:buChar char="•"/>
                <a:defRPr sz="2400">
                  <a:solidFill>
                    <a:schemeClr val="tx1"/>
                  </a:solidFill>
                  <a:latin typeface="Corbel" panose="020B0503020204020204" pitchFamily="34" charset="0"/>
                </a:defRPr>
              </a:lvl1pPr>
              <a:lvl2pPr marL="742950" indent="-285750">
                <a:spcBef>
                  <a:spcPct val="20000"/>
                </a:spcBef>
                <a:spcAft>
                  <a:spcPts val="600"/>
                </a:spcAft>
                <a:buClr>
                  <a:srgbClr val="1287C3"/>
                </a:buClr>
                <a:buSzPct val="145000"/>
                <a:buFont typeface="Arial" panose="020B0604020202020204" pitchFamily="34" charset="0"/>
                <a:buChar char="•"/>
                <a:defRPr sz="2000">
                  <a:solidFill>
                    <a:schemeClr val="tx1"/>
                  </a:solidFill>
                  <a:latin typeface="Corbel" panose="020B0503020204020204" pitchFamily="34" charset="0"/>
                </a:defRPr>
              </a:lvl2pPr>
              <a:lvl3pPr marL="1143000" indent="-228600">
                <a:spcBef>
                  <a:spcPct val="20000"/>
                </a:spcBef>
                <a:spcAft>
                  <a:spcPts val="600"/>
                </a:spcAft>
                <a:buClr>
                  <a:srgbClr val="1287C3"/>
                </a:buClr>
                <a:buSzPct val="145000"/>
                <a:buFont typeface="Arial" panose="020B0604020202020204" pitchFamily="34" charset="0"/>
                <a:buChar char="•"/>
                <a:defRPr>
                  <a:solidFill>
                    <a:schemeClr val="tx1"/>
                  </a:solidFill>
                  <a:latin typeface="Corbel" panose="020B0503020204020204" pitchFamily="34" charset="0"/>
                </a:defRPr>
              </a:lvl3pPr>
              <a:lvl4pPr marL="1600200" indent="-228600">
                <a:spcBef>
                  <a:spcPct val="20000"/>
                </a:spcBef>
                <a:spcAft>
                  <a:spcPts val="600"/>
                </a:spcAft>
                <a:buClr>
                  <a:srgbClr val="1287C3"/>
                </a:buClr>
                <a:buSzPct val="145000"/>
                <a:buFont typeface="Arial" panose="020B0604020202020204" pitchFamily="34" charset="0"/>
                <a:buChar char="•"/>
                <a:defRPr sz="1600">
                  <a:solidFill>
                    <a:schemeClr val="tx1"/>
                  </a:solidFill>
                  <a:latin typeface="Corbel" panose="020B0503020204020204" pitchFamily="34" charset="0"/>
                </a:defRPr>
              </a:lvl4pPr>
              <a:lvl5pPr marL="2057400" indent="-22860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5pPr>
              <a:lvl6pPr marL="25146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6pPr>
              <a:lvl7pPr marL="29718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7pPr>
              <a:lvl8pPr marL="34290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8pPr>
              <a:lvl9pPr marL="38862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9pPr>
            </a:lstStyle>
            <a:p>
              <a:pPr algn="ctr" eaLnBrk="1" hangingPunct="1">
                <a:spcBef>
                  <a:spcPct val="0"/>
                </a:spcBef>
                <a:spcAft>
                  <a:spcPct val="0"/>
                </a:spcAft>
                <a:buClrTx/>
                <a:buSzTx/>
                <a:buFontTx/>
                <a:buNone/>
              </a:pPr>
              <a:endParaRPr lang="vi-VN" altLang="vi-VN" sz="1800">
                <a:latin typeface="Arial" panose="020B0604020202020204" pitchFamily="34" charset="0"/>
              </a:endParaRPr>
            </a:p>
          </p:txBody>
        </p:sp>
        <p:sp>
          <p:nvSpPr>
            <p:cNvPr id="22" name="Oval 12">
              <a:extLst>
                <a:ext uri="{FF2B5EF4-FFF2-40B4-BE49-F238E27FC236}">
                  <a16:creationId xmlns:a16="http://schemas.microsoft.com/office/drawing/2014/main" id="{74DCB706-8C30-596B-9D5E-C82A7C7D4134}"/>
                </a:ext>
              </a:extLst>
            </p:cNvPr>
            <p:cNvSpPr>
              <a:spLocks noChangeArrowheads="1"/>
            </p:cNvSpPr>
            <p:nvPr/>
          </p:nvSpPr>
          <p:spPr bwMode="gray">
            <a:xfrm rot="578346">
              <a:off x="2133" y="3132"/>
              <a:ext cx="938" cy="727"/>
            </a:xfrm>
            <a:prstGeom prst="ellipse">
              <a:avLst/>
            </a:prstGeom>
            <a:gradFill flip="none" rotWithShape="1">
              <a:gsLst>
                <a:gs pos="0">
                  <a:schemeClr val="accent6">
                    <a:lumMod val="0"/>
                    <a:lumOff val="100000"/>
                  </a:schemeClr>
                </a:gs>
                <a:gs pos="37000">
                  <a:schemeClr val="accent6">
                    <a:lumMod val="0"/>
                    <a:lumOff val="100000"/>
                  </a:schemeClr>
                </a:gs>
                <a:gs pos="80000">
                  <a:schemeClr val="accent6">
                    <a:lumMod val="100000"/>
                  </a:schemeClr>
                </a:gs>
              </a:gsLst>
              <a:path path="circle">
                <a:fillToRect l="50000" t="-80000" r="50000" b="180000"/>
              </a:path>
              <a:tileRect/>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76200" dir="10800000" kx="-3284103" algn="br" rotWithShape="0">
                      <a:srgbClr val="001D3A">
                        <a:alpha val="50000"/>
                      </a:srgbClr>
                    </a:outerShdw>
                  </a:effectLst>
                </a14:hiddenEffects>
              </a:ext>
            </a:extLst>
          </p:spPr>
          <p:txBody>
            <a:bodyPr wrap="none" anchor="ctr"/>
            <a:lstStyle>
              <a:lvl1pPr>
                <a:spcBef>
                  <a:spcPct val="20000"/>
                </a:spcBef>
                <a:spcAft>
                  <a:spcPts val="600"/>
                </a:spcAft>
                <a:buClr>
                  <a:srgbClr val="1287C3"/>
                </a:buClr>
                <a:buSzPct val="145000"/>
                <a:buFont typeface="Arial" panose="020B0604020202020204" pitchFamily="34" charset="0"/>
                <a:buChar char="•"/>
                <a:defRPr sz="2400">
                  <a:solidFill>
                    <a:schemeClr val="tx1"/>
                  </a:solidFill>
                  <a:latin typeface="Corbel" panose="020B0503020204020204" pitchFamily="34" charset="0"/>
                </a:defRPr>
              </a:lvl1pPr>
              <a:lvl2pPr marL="742950" indent="-285750">
                <a:spcBef>
                  <a:spcPct val="20000"/>
                </a:spcBef>
                <a:spcAft>
                  <a:spcPts val="600"/>
                </a:spcAft>
                <a:buClr>
                  <a:srgbClr val="1287C3"/>
                </a:buClr>
                <a:buSzPct val="145000"/>
                <a:buFont typeface="Arial" panose="020B0604020202020204" pitchFamily="34" charset="0"/>
                <a:buChar char="•"/>
                <a:defRPr sz="2000">
                  <a:solidFill>
                    <a:schemeClr val="tx1"/>
                  </a:solidFill>
                  <a:latin typeface="Corbel" panose="020B0503020204020204" pitchFamily="34" charset="0"/>
                </a:defRPr>
              </a:lvl2pPr>
              <a:lvl3pPr marL="1143000" indent="-228600">
                <a:spcBef>
                  <a:spcPct val="20000"/>
                </a:spcBef>
                <a:spcAft>
                  <a:spcPts val="600"/>
                </a:spcAft>
                <a:buClr>
                  <a:srgbClr val="1287C3"/>
                </a:buClr>
                <a:buSzPct val="145000"/>
                <a:buFont typeface="Arial" panose="020B0604020202020204" pitchFamily="34" charset="0"/>
                <a:buChar char="•"/>
                <a:defRPr>
                  <a:solidFill>
                    <a:schemeClr val="tx1"/>
                  </a:solidFill>
                  <a:latin typeface="Corbel" panose="020B0503020204020204" pitchFamily="34" charset="0"/>
                </a:defRPr>
              </a:lvl3pPr>
              <a:lvl4pPr marL="1600200" indent="-228600">
                <a:spcBef>
                  <a:spcPct val="20000"/>
                </a:spcBef>
                <a:spcAft>
                  <a:spcPts val="600"/>
                </a:spcAft>
                <a:buClr>
                  <a:srgbClr val="1287C3"/>
                </a:buClr>
                <a:buSzPct val="145000"/>
                <a:buFont typeface="Arial" panose="020B0604020202020204" pitchFamily="34" charset="0"/>
                <a:buChar char="•"/>
                <a:defRPr sz="1600">
                  <a:solidFill>
                    <a:schemeClr val="tx1"/>
                  </a:solidFill>
                  <a:latin typeface="Corbel" panose="020B0503020204020204" pitchFamily="34" charset="0"/>
                </a:defRPr>
              </a:lvl4pPr>
              <a:lvl5pPr marL="2057400" indent="-22860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5pPr>
              <a:lvl6pPr marL="25146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6pPr>
              <a:lvl7pPr marL="29718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7pPr>
              <a:lvl8pPr marL="34290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8pPr>
              <a:lvl9pPr marL="38862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9pPr>
            </a:lstStyle>
            <a:p>
              <a:pPr algn="ctr" eaLnBrk="1" hangingPunct="1">
                <a:spcBef>
                  <a:spcPct val="0"/>
                </a:spcBef>
                <a:spcAft>
                  <a:spcPct val="0"/>
                </a:spcAft>
                <a:buClrTx/>
                <a:buSzTx/>
                <a:buFontTx/>
                <a:buNone/>
              </a:pPr>
              <a:endParaRPr lang="vi-VN" altLang="vi-VN" sz="1800">
                <a:latin typeface="Arial" panose="020B0604020202020204" pitchFamily="34" charset="0"/>
              </a:endParaRPr>
            </a:p>
          </p:txBody>
        </p:sp>
        <p:sp>
          <p:nvSpPr>
            <p:cNvPr id="23" name="Oval 13">
              <a:extLst>
                <a:ext uri="{FF2B5EF4-FFF2-40B4-BE49-F238E27FC236}">
                  <a16:creationId xmlns:a16="http://schemas.microsoft.com/office/drawing/2014/main" id="{DE38DC26-E4D0-F814-73D8-E532526D3505}"/>
                </a:ext>
              </a:extLst>
            </p:cNvPr>
            <p:cNvSpPr>
              <a:spLocks noChangeArrowheads="1"/>
            </p:cNvSpPr>
            <p:nvPr/>
          </p:nvSpPr>
          <p:spPr bwMode="gray">
            <a:xfrm>
              <a:off x="3400" y="2776"/>
              <a:ext cx="1244" cy="810"/>
            </a:xfrm>
            <a:prstGeom prst="ellipse">
              <a:avLst/>
            </a:prstGeom>
            <a:gradFill flip="none" rotWithShape="1">
              <a:gsLst>
                <a:gs pos="8400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76200" dir="10800000" kx="-3284103" algn="br" rotWithShape="0">
                      <a:srgbClr val="001D3A">
                        <a:alpha val="50000"/>
                      </a:srgbClr>
                    </a:outerShdw>
                  </a:effectLst>
                </a14:hiddenEffects>
              </a:ext>
            </a:extLst>
          </p:spPr>
          <p:txBody>
            <a:bodyPr wrap="none" anchor="ctr"/>
            <a:lstStyle>
              <a:lvl1pPr>
                <a:spcBef>
                  <a:spcPct val="20000"/>
                </a:spcBef>
                <a:spcAft>
                  <a:spcPts val="600"/>
                </a:spcAft>
                <a:buClr>
                  <a:srgbClr val="1287C3"/>
                </a:buClr>
                <a:buSzPct val="145000"/>
                <a:buFont typeface="Arial" panose="020B0604020202020204" pitchFamily="34" charset="0"/>
                <a:buChar char="•"/>
                <a:defRPr sz="2400">
                  <a:solidFill>
                    <a:schemeClr val="tx1"/>
                  </a:solidFill>
                  <a:latin typeface="Corbel" panose="020B0503020204020204" pitchFamily="34" charset="0"/>
                </a:defRPr>
              </a:lvl1pPr>
              <a:lvl2pPr marL="742950" indent="-285750">
                <a:spcBef>
                  <a:spcPct val="20000"/>
                </a:spcBef>
                <a:spcAft>
                  <a:spcPts val="600"/>
                </a:spcAft>
                <a:buClr>
                  <a:srgbClr val="1287C3"/>
                </a:buClr>
                <a:buSzPct val="145000"/>
                <a:buFont typeface="Arial" panose="020B0604020202020204" pitchFamily="34" charset="0"/>
                <a:buChar char="•"/>
                <a:defRPr sz="2000">
                  <a:solidFill>
                    <a:schemeClr val="tx1"/>
                  </a:solidFill>
                  <a:latin typeface="Corbel" panose="020B0503020204020204" pitchFamily="34" charset="0"/>
                </a:defRPr>
              </a:lvl2pPr>
              <a:lvl3pPr marL="1143000" indent="-228600">
                <a:spcBef>
                  <a:spcPct val="20000"/>
                </a:spcBef>
                <a:spcAft>
                  <a:spcPts val="600"/>
                </a:spcAft>
                <a:buClr>
                  <a:srgbClr val="1287C3"/>
                </a:buClr>
                <a:buSzPct val="145000"/>
                <a:buFont typeface="Arial" panose="020B0604020202020204" pitchFamily="34" charset="0"/>
                <a:buChar char="•"/>
                <a:defRPr>
                  <a:solidFill>
                    <a:schemeClr val="tx1"/>
                  </a:solidFill>
                  <a:latin typeface="Corbel" panose="020B0503020204020204" pitchFamily="34" charset="0"/>
                </a:defRPr>
              </a:lvl3pPr>
              <a:lvl4pPr marL="1600200" indent="-228600">
                <a:spcBef>
                  <a:spcPct val="20000"/>
                </a:spcBef>
                <a:spcAft>
                  <a:spcPts val="600"/>
                </a:spcAft>
                <a:buClr>
                  <a:srgbClr val="1287C3"/>
                </a:buClr>
                <a:buSzPct val="145000"/>
                <a:buFont typeface="Arial" panose="020B0604020202020204" pitchFamily="34" charset="0"/>
                <a:buChar char="•"/>
                <a:defRPr sz="1600">
                  <a:solidFill>
                    <a:schemeClr val="tx1"/>
                  </a:solidFill>
                  <a:latin typeface="Corbel" panose="020B0503020204020204" pitchFamily="34" charset="0"/>
                </a:defRPr>
              </a:lvl4pPr>
              <a:lvl5pPr marL="2057400" indent="-22860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5pPr>
              <a:lvl6pPr marL="25146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6pPr>
              <a:lvl7pPr marL="29718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7pPr>
              <a:lvl8pPr marL="34290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8pPr>
              <a:lvl9pPr marL="38862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9pPr>
            </a:lstStyle>
            <a:p>
              <a:pPr algn="ctr" eaLnBrk="1" hangingPunct="1">
                <a:spcBef>
                  <a:spcPct val="0"/>
                </a:spcBef>
                <a:spcAft>
                  <a:spcPct val="0"/>
                </a:spcAft>
                <a:buClrTx/>
                <a:buSzTx/>
                <a:buFontTx/>
                <a:buNone/>
              </a:pPr>
              <a:r>
                <a:rPr lang="en-US" altLang="vi-VN" sz="1800" b="1">
                  <a:solidFill>
                    <a:schemeClr val="bg1"/>
                  </a:solidFill>
                  <a:latin typeface="Times New Roman" panose="02020603050405020304" pitchFamily="18" charset="0"/>
                  <a:cs typeface="Times New Roman" panose="02020603050405020304" pitchFamily="18" charset="0"/>
                </a:rPr>
                <a:t>Xem sản phẩm  </a:t>
              </a:r>
            </a:p>
            <a:p>
              <a:pPr algn="ctr" eaLnBrk="1" hangingPunct="1">
                <a:spcBef>
                  <a:spcPct val="0"/>
                </a:spcBef>
                <a:spcAft>
                  <a:spcPct val="0"/>
                </a:spcAft>
                <a:buClrTx/>
                <a:buSzTx/>
                <a:buFontTx/>
                <a:buNone/>
              </a:pPr>
              <a:r>
                <a:rPr lang="en-US" altLang="vi-VN" sz="1800" b="1">
                  <a:solidFill>
                    <a:schemeClr val="bg1"/>
                  </a:solidFill>
                  <a:latin typeface="Times New Roman" panose="02020603050405020304" pitchFamily="18" charset="0"/>
                  <a:cs typeface="Times New Roman" panose="02020603050405020304" pitchFamily="18" charset="0"/>
                </a:rPr>
                <a:t>khuyến mại</a:t>
              </a:r>
              <a:endParaRPr lang="vi-VN" altLang="vi-VN" sz="1800" b="1">
                <a:solidFill>
                  <a:schemeClr val="bg1"/>
                </a:solidFill>
                <a:latin typeface="Times New Roman" panose="02020603050405020304" pitchFamily="18" charset="0"/>
                <a:cs typeface="Times New Roman" panose="02020603050405020304" pitchFamily="18" charset="0"/>
              </a:endParaRPr>
            </a:p>
          </p:txBody>
        </p:sp>
        <p:sp>
          <p:nvSpPr>
            <p:cNvPr id="24" name="Oval 14">
              <a:extLst>
                <a:ext uri="{FF2B5EF4-FFF2-40B4-BE49-F238E27FC236}">
                  <a16:creationId xmlns:a16="http://schemas.microsoft.com/office/drawing/2014/main" id="{8F9A3262-E460-1A32-B91B-BF0646D3245E}"/>
                </a:ext>
              </a:extLst>
            </p:cNvPr>
            <p:cNvSpPr>
              <a:spLocks noChangeArrowheads="1"/>
            </p:cNvSpPr>
            <p:nvPr/>
          </p:nvSpPr>
          <p:spPr bwMode="gray">
            <a:xfrm>
              <a:off x="4180" y="1457"/>
              <a:ext cx="1374" cy="919"/>
            </a:xfrm>
            <a:prstGeom prst="ellipse">
              <a:avLst/>
            </a:prstGeom>
            <a:gradFill>
              <a:gsLst>
                <a:gs pos="0">
                  <a:schemeClr val="accent6">
                    <a:lumMod val="0"/>
                    <a:lumOff val="100000"/>
                  </a:schemeClr>
                </a:gs>
                <a:gs pos="67000">
                  <a:schemeClr val="accent6">
                    <a:lumMod val="0"/>
                    <a:lumOff val="100000"/>
                  </a:schemeClr>
                </a:gs>
                <a:gs pos="73000">
                  <a:schemeClr val="accent6">
                    <a:lumMod val="100000"/>
                  </a:schemeClr>
                </a:gs>
              </a:gsLst>
              <a:path path="circle">
                <a:fillToRect l="50000" t="-80000" r="50000" b="18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76200" dir="10800000" kx="-3284103" algn="br" rotWithShape="0">
                      <a:srgbClr val="001D3A">
                        <a:alpha val="50000"/>
                      </a:srgbClr>
                    </a:outerShdw>
                  </a:effectLst>
                </a14:hiddenEffects>
              </a:ext>
            </a:extLst>
          </p:spPr>
          <p:txBody>
            <a:bodyPr wrap="none" anchor="ctr"/>
            <a:lstStyle>
              <a:lvl1pPr>
                <a:spcBef>
                  <a:spcPct val="20000"/>
                </a:spcBef>
                <a:spcAft>
                  <a:spcPts val="600"/>
                </a:spcAft>
                <a:buClr>
                  <a:srgbClr val="1287C3"/>
                </a:buClr>
                <a:buSzPct val="145000"/>
                <a:buFont typeface="Arial" panose="020B0604020202020204" pitchFamily="34" charset="0"/>
                <a:buChar char="•"/>
                <a:defRPr sz="2400">
                  <a:solidFill>
                    <a:schemeClr val="tx1"/>
                  </a:solidFill>
                  <a:latin typeface="Corbel" panose="020B0503020204020204" pitchFamily="34" charset="0"/>
                </a:defRPr>
              </a:lvl1pPr>
              <a:lvl2pPr marL="742950" indent="-285750">
                <a:spcBef>
                  <a:spcPct val="20000"/>
                </a:spcBef>
                <a:spcAft>
                  <a:spcPts val="600"/>
                </a:spcAft>
                <a:buClr>
                  <a:srgbClr val="1287C3"/>
                </a:buClr>
                <a:buSzPct val="145000"/>
                <a:buFont typeface="Arial" panose="020B0604020202020204" pitchFamily="34" charset="0"/>
                <a:buChar char="•"/>
                <a:defRPr sz="2000">
                  <a:solidFill>
                    <a:schemeClr val="tx1"/>
                  </a:solidFill>
                  <a:latin typeface="Corbel" panose="020B0503020204020204" pitchFamily="34" charset="0"/>
                </a:defRPr>
              </a:lvl2pPr>
              <a:lvl3pPr marL="1143000" indent="-228600">
                <a:spcBef>
                  <a:spcPct val="20000"/>
                </a:spcBef>
                <a:spcAft>
                  <a:spcPts val="600"/>
                </a:spcAft>
                <a:buClr>
                  <a:srgbClr val="1287C3"/>
                </a:buClr>
                <a:buSzPct val="145000"/>
                <a:buFont typeface="Arial" panose="020B0604020202020204" pitchFamily="34" charset="0"/>
                <a:buChar char="•"/>
                <a:defRPr>
                  <a:solidFill>
                    <a:schemeClr val="tx1"/>
                  </a:solidFill>
                  <a:latin typeface="Corbel" panose="020B0503020204020204" pitchFamily="34" charset="0"/>
                </a:defRPr>
              </a:lvl3pPr>
              <a:lvl4pPr marL="1600200" indent="-228600">
                <a:spcBef>
                  <a:spcPct val="20000"/>
                </a:spcBef>
                <a:spcAft>
                  <a:spcPts val="600"/>
                </a:spcAft>
                <a:buClr>
                  <a:srgbClr val="1287C3"/>
                </a:buClr>
                <a:buSzPct val="145000"/>
                <a:buFont typeface="Arial" panose="020B0604020202020204" pitchFamily="34" charset="0"/>
                <a:buChar char="•"/>
                <a:defRPr sz="1600">
                  <a:solidFill>
                    <a:schemeClr val="tx1"/>
                  </a:solidFill>
                  <a:latin typeface="Corbel" panose="020B0503020204020204" pitchFamily="34" charset="0"/>
                </a:defRPr>
              </a:lvl4pPr>
              <a:lvl5pPr marL="2057400" indent="-22860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5pPr>
              <a:lvl6pPr marL="25146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6pPr>
              <a:lvl7pPr marL="29718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7pPr>
              <a:lvl8pPr marL="34290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8pPr>
              <a:lvl9pPr marL="38862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9pPr>
            </a:lstStyle>
            <a:p>
              <a:pPr algn="ctr" eaLnBrk="1" hangingPunct="1">
                <a:spcBef>
                  <a:spcPct val="0"/>
                </a:spcBef>
                <a:spcAft>
                  <a:spcPct val="0"/>
                </a:spcAft>
                <a:buClrTx/>
                <a:buSzTx/>
                <a:buFontTx/>
                <a:buNone/>
                <a:defRPr/>
              </a:pPr>
              <a:endParaRPr lang="vi-VN" altLang="vi-VN" sz="1800" b="1">
                <a:latin typeface="Arial" panose="020B0604020202020204" pitchFamily="34" charset="0"/>
              </a:endParaRPr>
            </a:p>
          </p:txBody>
        </p:sp>
        <p:sp>
          <p:nvSpPr>
            <p:cNvPr id="26" name="Text Box 16">
              <a:extLst>
                <a:ext uri="{FF2B5EF4-FFF2-40B4-BE49-F238E27FC236}">
                  <a16:creationId xmlns:a16="http://schemas.microsoft.com/office/drawing/2014/main" id="{CCBC3A60-A2F1-7E18-CC57-2FC42920FD37}"/>
                </a:ext>
              </a:extLst>
            </p:cNvPr>
            <p:cNvSpPr txBox="1">
              <a:spLocks noChangeArrowheads="1"/>
            </p:cNvSpPr>
            <p:nvPr/>
          </p:nvSpPr>
          <p:spPr bwMode="gray">
            <a:xfrm>
              <a:off x="3109" y="1446"/>
              <a:ext cx="706" cy="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5817" dir="2708076" algn="ctr" rotWithShape="0">
                      <a:schemeClr val="bg2">
                        <a:alpha val="74998"/>
                      </a:schemeClr>
                    </a:outerShdw>
                  </a:effectLst>
                </a14:hiddenEffects>
              </a:ext>
            </a:extLst>
          </p:spPr>
          <p:txBody>
            <a:bodyPr wrap="square">
              <a:spAutoFit/>
            </a:bodyP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lgn="ctr">
                <a:spcBef>
                  <a:spcPct val="0"/>
                </a:spcBef>
                <a:buClrTx/>
                <a:buFontTx/>
                <a:buNone/>
                <a:defRPr/>
              </a:pPr>
              <a:r>
                <a:rPr lang="en-US" altLang="en-US" sz="1800" b="1" dirty="0">
                  <a:solidFill>
                    <a:schemeClr val="bg1"/>
                  </a:solidFill>
                  <a:latin typeface="Times New Roman" panose="02020603050405020304" pitchFamily="18" charset="0"/>
                  <a:cs typeface="Times New Roman" panose="02020603050405020304" pitchFamily="18" charset="0"/>
                </a:rPr>
                <a:t>Trình bày</a:t>
              </a:r>
            </a:p>
            <a:p>
              <a:pPr algn="ctr">
                <a:spcBef>
                  <a:spcPct val="0"/>
                </a:spcBef>
                <a:buClrTx/>
                <a:buFontTx/>
                <a:buNone/>
                <a:defRPr/>
              </a:pPr>
              <a:r>
                <a:rPr lang="en-US" altLang="en-US" sz="1800" b="1" dirty="0">
                  <a:solidFill>
                    <a:schemeClr val="bg1"/>
                  </a:solidFill>
                  <a:latin typeface="Times New Roman" panose="02020603050405020304" pitchFamily="18" charset="0"/>
                  <a:cs typeface="Times New Roman" panose="02020603050405020304" pitchFamily="18" charset="0"/>
                </a:rPr>
                <a:t> sản phẩm</a:t>
              </a:r>
            </a:p>
          </p:txBody>
        </p:sp>
        <p:sp>
          <p:nvSpPr>
            <p:cNvPr id="27" name="Text Box 17">
              <a:extLst>
                <a:ext uri="{FF2B5EF4-FFF2-40B4-BE49-F238E27FC236}">
                  <a16:creationId xmlns:a16="http://schemas.microsoft.com/office/drawing/2014/main" id="{E6F29066-598D-F0FD-7B1A-26D0EA39C3AE}"/>
                </a:ext>
              </a:extLst>
            </p:cNvPr>
            <p:cNvSpPr txBox="1">
              <a:spLocks noChangeArrowheads="1"/>
            </p:cNvSpPr>
            <p:nvPr/>
          </p:nvSpPr>
          <p:spPr bwMode="gray">
            <a:xfrm>
              <a:off x="4252" y="1628"/>
              <a:ext cx="1302" cy="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5817" dir="2708076" algn="ctr" rotWithShape="0">
                      <a:schemeClr val="bg2">
                        <a:alpha val="74998"/>
                      </a:schemeClr>
                    </a:outerShdw>
                  </a:effectLst>
                </a14:hiddenEffects>
              </a:ext>
            </a:extLst>
          </p:spPr>
          <p:txBody>
            <a:bodyPr wrap="none">
              <a:spAutoFit/>
            </a:bodyP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lgn="ctr">
                <a:spcBef>
                  <a:spcPct val="0"/>
                </a:spcBef>
                <a:buClrTx/>
                <a:buFontTx/>
                <a:buNone/>
                <a:defRPr/>
              </a:pPr>
              <a:r>
                <a:rPr lang="en-US" altLang="en-US" sz="1800" b="1">
                  <a:solidFill>
                    <a:schemeClr val="bg1"/>
                  </a:solidFill>
                  <a:latin typeface="Times New Roman" panose="02020603050405020304" pitchFamily="18" charset="0"/>
                  <a:cs typeface="Times New Roman" panose="02020603050405020304" pitchFamily="18" charset="0"/>
                </a:rPr>
                <a:t>Xem , tìm kiếm sản </a:t>
              </a:r>
              <a:r>
                <a:rPr lang="en-US" altLang="en-US" sz="1800" b="1" dirty="0">
                  <a:solidFill>
                    <a:schemeClr val="bg1"/>
                  </a:solidFill>
                  <a:latin typeface="Times New Roman" panose="02020603050405020304" pitchFamily="18" charset="0"/>
                  <a:cs typeface="Times New Roman" panose="02020603050405020304" pitchFamily="18" charset="0"/>
                </a:rPr>
                <a:t>phẩm</a:t>
              </a:r>
            </a:p>
            <a:p>
              <a:pPr algn="ctr">
                <a:spcBef>
                  <a:spcPct val="0"/>
                </a:spcBef>
                <a:buClrTx/>
                <a:buFontTx/>
                <a:buNone/>
                <a:defRPr/>
              </a:pPr>
              <a:r>
                <a:rPr lang="en-US" altLang="en-US" sz="1800" b="1" dirty="0">
                  <a:solidFill>
                    <a:schemeClr val="bg1"/>
                  </a:solidFill>
                  <a:latin typeface="Times New Roman" panose="02020603050405020304" pitchFamily="18" charset="0"/>
                  <a:cs typeface="Times New Roman" panose="02020603050405020304" pitchFamily="18" charset="0"/>
                </a:rPr>
                <a:t>Đặt </a:t>
              </a:r>
              <a:r>
                <a:rPr lang="en-US" altLang="en-US" sz="1800" b="1">
                  <a:solidFill>
                    <a:schemeClr val="bg1"/>
                  </a:solidFill>
                  <a:latin typeface="Times New Roman" panose="02020603050405020304" pitchFamily="18" charset="0"/>
                  <a:cs typeface="Times New Roman" panose="02020603050405020304" pitchFamily="18" charset="0"/>
                </a:rPr>
                <a:t>mua sản phẩm</a:t>
              </a:r>
              <a:endParaRPr lang="en-US" altLang="en-US" sz="1800" b="1" dirty="0">
                <a:solidFill>
                  <a:schemeClr val="bg1"/>
                </a:solidFill>
                <a:latin typeface="Times New Roman" panose="02020603050405020304" pitchFamily="18" charset="0"/>
                <a:cs typeface="Times New Roman" panose="02020603050405020304" pitchFamily="18" charset="0"/>
              </a:endParaRPr>
            </a:p>
          </p:txBody>
        </p:sp>
        <p:sp>
          <p:nvSpPr>
            <p:cNvPr id="29" name="Text Box 19">
              <a:extLst>
                <a:ext uri="{FF2B5EF4-FFF2-40B4-BE49-F238E27FC236}">
                  <a16:creationId xmlns:a16="http://schemas.microsoft.com/office/drawing/2014/main" id="{4D8C3D69-9CB5-9B84-8278-AE11971322D6}"/>
                </a:ext>
              </a:extLst>
            </p:cNvPr>
            <p:cNvSpPr txBox="1">
              <a:spLocks noChangeArrowheads="1"/>
            </p:cNvSpPr>
            <p:nvPr/>
          </p:nvSpPr>
          <p:spPr bwMode="gray">
            <a:xfrm>
              <a:off x="2341" y="3378"/>
              <a:ext cx="604" cy="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5817" dir="2708076" algn="ctr" rotWithShape="0">
                      <a:schemeClr val="bg2">
                        <a:alpha val="74998"/>
                      </a:schemeClr>
                    </a:outerShdw>
                  </a:effectLst>
                </a14:hiddenEffects>
              </a:ext>
            </a:extLst>
          </p:spPr>
          <p:txBody>
            <a:bodyPr wrap="square">
              <a:spAutoFit/>
            </a:bodyP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spcBef>
                  <a:spcPct val="0"/>
                </a:spcBef>
                <a:buClrTx/>
                <a:buFontTx/>
                <a:buNone/>
                <a:defRPr/>
              </a:pPr>
              <a:r>
                <a:rPr lang="en-US" altLang="en-US" sz="1800" b="1" dirty="0">
                  <a:solidFill>
                    <a:schemeClr val="bg1"/>
                  </a:solidFill>
                  <a:latin typeface="Times New Roman" panose="02020603050405020304" pitchFamily="18" charset="0"/>
                  <a:cs typeface="Times New Roman" panose="02020603050405020304" pitchFamily="18" charset="0"/>
                </a:rPr>
                <a:t>Thống kê </a:t>
              </a:r>
            </a:p>
          </p:txBody>
        </p:sp>
        <p:sp>
          <p:nvSpPr>
            <p:cNvPr id="30" name="Text Box 20">
              <a:extLst>
                <a:ext uri="{FF2B5EF4-FFF2-40B4-BE49-F238E27FC236}">
                  <a16:creationId xmlns:a16="http://schemas.microsoft.com/office/drawing/2014/main" id="{EE71E2A8-AE74-55AC-65EE-BA93CA4DB0EE}"/>
                </a:ext>
              </a:extLst>
            </p:cNvPr>
            <p:cNvSpPr txBox="1">
              <a:spLocks noChangeArrowheads="1"/>
            </p:cNvSpPr>
            <p:nvPr/>
          </p:nvSpPr>
          <p:spPr bwMode="gray">
            <a:xfrm>
              <a:off x="2623" y="2334"/>
              <a:ext cx="1437" cy="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spAutoFit/>
            </a:bodyP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lgn="ctr">
                <a:spcBef>
                  <a:spcPct val="0"/>
                </a:spcBef>
                <a:buClrTx/>
                <a:buFontTx/>
                <a:buNone/>
                <a:defRPr/>
              </a:pPr>
              <a:r>
                <a:rPr lang="en-US" altLang="en-US" b="1">
                  <a:solidFill>
                    <a:schemeClr val="bg1"/>
                  </a:solidFill>
                  <a:latin typeface="Times New Roman" panose="02020603050405020304" pitchFamily="18" charset="0"/>
                  <a:cs typeface="Times New Roman" panose="02020603050405020304" pitchFamily="18" charset="0"/>
                </a:rPr>
                <a:t>MayAnhPho</a:t>
              </a:r>
              <a:endParaRPr lang="en-US" altLang="en-US" b="1" dirty="0">
                <a:solidFill>
                  <a:schemeClr val="bg1"/>
                </a:solidFill>
                <a:latin typeface="Times New Roman" panose="02020603050405020304" pitchFamily="18" charset="0"/>
                <a:cs typeface="Times New Roman" panose="02020603050405020304" pitchFamily="18" charset="0"/>
              </a:endParaRPr>
            </a:p>
          </p:txBody>
        </p:sp>
        <p:sp>
          <p:nvSpPr>
            <p:cNvPr id="32" name="Line 21">
              <a:extLst>
                <a:ext uri="{FF2B5EF4-FFF2-40B4-BE49-F238E27FC236}">
                  <a16:creationId xmlns:a16="http://schemas.microsoft.com/office/drawing/2014/main" id="{4D519507-C027-23F0-9C42-B790B6F61765}"/>
                </a:ext>
              </a:extLst>
            </p:cNvPr>
            <p:cNvSpPr>
              <a:spLocks noChangeShapeType="1"/>
            </p:cNvSpPr>
            <p:nvPr/>
          </p:nvSpPr>
          <p:spPr bwMode="gray">
            <a:xfrm>
              <a:off x="2107" y="1582"/>
              <a:ext cx="1015" cy="78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6200" dir="10800000" kx="-3284103" algn="br" rotWithShape="0">
                      <a:schemeClr val="bg2">
                        <a:alpha val="50000"/>
                      </a:schemeClr>
                    </a:outerShdw>
                  </a:effectLst>
                </a14:hiddenEffects>
              </a:ext>
            </a:extLst>
          </p:spPr>
          <p:txBody>
            <a:bodyPr wrap="none" anchor="ctr"/>
            <a:lstStyle/>
            <a:p>
              <a:pPr>
                <a:defRPr/>
              </a:pPr>
              <a:endParaRPr lang="en-US">
                <a:latin typeface="Arial" charset="0"/>
              </a:endParaRPr>
            </a:p>
          </p:txBody>
        </p:sp>
        <p:cxnSp>
          <p:nvCxnSpPr>
            <p:cNvPr id="34" name="AutoShape 22">
              <a:extLst>
                <a:ext uri="{FF2B5EF4-FFF2-40B4-BE49-F238E27FC236}">
                  <a16:creationId xmlns:a16="http://schemas.microsoft.com/office/drawing/2014/main" id="{57D0142B-8195-2465-2904-3C4C94F6D80E}"/>
                </a:ext>
              </a:extLst>
            </p:cNvPr>
            <p:cNvCxnSpPr>
              <a:cxnSpLocks noChangeShapeType="1"/>
            </p:cNvCxnSpPr>
            <p:nvPr/>
          </p:nvCxnSpPr>
          <p:spPr bwMode="gray">
            <a:xfrm flipH="1">
              <a:off x="1038" y="1582"/>
              <a:ext cx="1076" cy="0"/>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6200" dir="10800000" kx="-3284103" algn="br" rotWithShape="0">
                      <a:schemeClr val="bg2">
                        <a:alpha val="50000"/>
                      </a:schemeClr>
                    </a:outerShdw>
                  </a:effectLst>
                </a14:hiddenEffects>
              </a:ext>
            </a:extLst>
          </p:spPr>
        </p:cxnSp>
      </p:grpSp>
      <p:sp>
        <p:nvSpPr>
          <p:cNvPr id="35" name="Text Box 15">
            <a:extLst>
              <a:ext uri="{FF2B5EF4-FFF2-40B4-BE49-F238E27FC236}">
                <a16:creationId xmlns:a16="http://schemas.microsoft.com/office/drawing/2014/main" id="{8B9C454F-F6AE-8948-609D-802199972814}"/>
              </a:ext>
            </a:extLst>
          </p:cNvPr>
          <p:cNvSpPr txBox="1">
            <a:spLocks noChangeArrowheads="1"/>
          </p:cNvSpPr>
          <p:nvPr/>
        </p:nvSpPr>
        <p:spPr bwMode="gray">
          <a:xfrm>
            <a:off x="2066070" y="3709242"/>
            <a:ext cx="160009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5817" dir="2708076" algn="ctr" rotWithShape="0">
                    <a:schemeClr val="bg2">
                      <a:alpha val="74998"/>
                    </a:schemeClr>
                  </a:outerShdw>
                </a:effectLst>
              </a14:hiddenEffects>
            </a:ext>
          </a:extLst>
        </p:spPr>
        <p:txBody>
          <a:bodyPr wrap="square">
            <a:spAutoFit/>
          </a:bodyP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lgn="ctr">
              <a:spcBef>
                <a:spcPct val="0"/>
              </a:spcBef>
              <a:buClrTx/>
              <a:buFontTx/>
              <a:buNone/>
              <a:defRPr/>
            </a:pPr>
            <a:r>
              <a:rPr lang="en-US" altLang="en-US" sz="1800" b="1">
                <a:solidFill>
                  <a:schemeClr val="bg1"/>
                </a:solidFill>
                <a:latin typeface="Times New Roman" panose="02020603050405020304" pitchFamily="18" charset="0"/>
                <a:cs typeface="Times New Roman" panose="02020603050405020304" pitchFamily="18" charset="0"/>
              </a:rPr>
              <a:t>Quản lý sản phẩm, Đơn hàng</a:t>
            </a:r>
            <a:endParaRPr lang="en-US" altLang="en-US" sz="1800" b="1" dirty="0">
              <a:solidFill>
                <a:schemeClr val="bg1"/>
              </a:solidFill>
              <a:latin typeface="Times New Roman" panose="02020603050405020304" pitchFamily="18" charset="0"/>
              <a:cs typeface="Times New Roman" panose="02020603050405020304" pitchFamily="18" charset="0"/>
            </a:endParaRPr>
          </a:p>
        </p:txBody>
      </p:sp>
      <p:cxnSp>
        <p:nvCxnSpPr>
          <p:cNvPr id="37" name="Straight Arrow Connector 36">
            <a:extLst>
              <a:ext uri="{FF2B5EF4-FFF2-40B4-BE49-F238E27FC236}">
                <a16:creationId xmlns:a16="http://schemas.microsoft.com/office/drawing/2014/main" id="{2AEC6B6A-DEB6-4AC9-3CBA-710817447A81}"/>
              </a:ext>
            </a:extLst>
          </p:cNvPr>
          <p:cNvCxnSpPr/>
          <p:nvPr/>
        </p:nvCxnSpPr>
        <p:spPr>
          <a:xfrm>
            <a:off x="2881510" y="2421081"/>
            <a:ext cx="1787265" cy="1338722"/>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ED61F26-5B9A-6E55-C393-5E6700047431}"/>
              </a:ext>
            </a:extLst>
          </p:cNvPr>
          <p:cNvCxnSpPr>
            <a:cxnSpLocks/>
          </p:cNvCxnSpPr>
          <p:nvPr/>
        </p:nvCxnSpPr>
        <p:spPr>
          <a:xfrm>
            <a:off x="840828" y="2387318"/>
            <a:ext cx="2040682" cy="33763"/>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3492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2" name="Straight Connector 171">
            <a:extLst>
              <a:ext uri="{FF2B5EF4-FFF2-40B4-BE49-F238E27FC236}">
                <a16:creationId xmlns:a16="http://schemas.microsoft.com/office/drawing/2014/main" id="{D00A4B28-FFD8-8BB9-64B6-FA94AC71E872}"/>
              </a:ext>
            </a:extLst>
          </p:cNvPr>
          <p:cNvCxnSpPr>
            <a:cxnSpLocks/>
            <a:stCxn id="11" idx="2"/>
            <a:endCxn id="45" idx="2"/>
          </p:cNvCxnSpPr>
          <p:nvPr/>
        </p:nvCxnSpPr>
        <p:spPr>
          <a:xfrm>
            <a:off x="6802148" y="3653481"/>
            <a:ext cx="3785" cy="1457226"/>
          </a:xfrm>
          <a:prstGeom prst="line">
            <a:avLst/>
          </a:prstGeom>
        </p:spPr>
        <p:style>
          <a:lnRef idx="1">
            <a:schemeClr val="dk1"/>
          </a:lnRef>
          <a:fillRef idx="0">
            <a:schemeClr val="dk1"/>
          </a:fillRef>
          <a:effectRef idx="0">
            <a:schemeClr val="dk1"/>
          </a:effectRef>
          <a:fontRef idx="minor">
            <a:schemeClr val="tx1"/>
          </a:fontRef>
        </p:style>
      </p:cxnSp>
      <p:cxnSp>
        <p:nvCxnSpPr>
          <p:cNvPr id="176" name="Straight Connector 175">
            <a:extLst>
              <a:ext uri="{FF2B5EF4-FFF2-40B4-BE49-F238E27FC236}">
                <a16:creationId xmlns:a16="http://schemas.microsoft.com/office/drawing/2014/main" id="{33DBC8E4-639E-02B2-824E-2583AC6DC43C}"/>
              </a:ext>
            </a:extLst>
          </p:cNvPr>
          <p:cNvCxnSpPr>
            <a:cxnSpLocks/>
          </p:cNvCxnSpPr>
          <p:nvPr/>
        </p:nvCxnSpPr>
        <p:spPr>
          <a:xfrm>
            <a:off x="9910134" y="3564275"/>
            <a:ext cx="0" cy="1896240"/>
          </a:xfrm>
          <a:prstGeom prst="line">
            <a:avLst/>
          </a:prstGeom>
        </p:spPr>
        <p:style>
          <a:lnRef idx="1">
            <a:schemeClr val="dk1"/>
          </a:lnRef>
          <a:fillRef idx="0">
            <a:schemeClr val="dk1"/>
          </a:fillRef>
          <a:effectRef idx="0">
            <a:schemeClr val="dk1"/>
          </a:effectRef>
          <a:fontRef idx="minor">
            <a:schemeClr val="tx1"/>
          </a:fontRef>
        </p:style>
      </p:cxnSp>
      <p:cxnSp>
        <p:nvCxnSpPr>
          <p:cNvPr id="158" name="Straight Connector 157">
            <a:extLst>
              <a:ext uri="{FF2B5EF4-FFF2-40B4-BE49-F238E27FC236}">
                <a16:creationId xmlns:a16="http://schemas.microsoft.com/office/drawing/2014/main" id="{F8ED50A5-F002-FB25-CE20-FE3B44B33BF2}"/>
              </a:ext>
            </a:extLst>
          </p:cNvPr>
          <p:cNvCxnSpPr>
            <a:cxnSpLocks/>
            <a:stCxn id="8" idx="2"/>
            <a:endCxn id="96" idx="0"/>
          </p:cNvCxnSpPr>
          <p:nvPr/>
        </p:nvCxnSpPr>
        <p:spPr>
          <a:xfrm>
            <a:off x="2135038" y="3640008"/>
            <a:ext cx="4408" cy="2305561"/>
          </a:xfrm>
          <a:prstGeom prst="line">
            <a:avLst/>
          </a:prstGeom>
        </p:spPr>
        <p:style>
          <a:lnRef idx="1">
            <a:schemeClr val="dk1"/>
          </a:lnRef>
          <a:fillRef idx="0">
            <a:schemeClr val="dk1"/>
          </a:fillRef>
          <a:effectRef idx="0">
            <a:schemeClr val="dk1"/>
          </a:effectRef>
          <a:fontRef idx="minor">
            <a:schemeClr val="tx1"/>
          </a:fontRef>
        </p:style>
      </p:cxnSp>
      <p:cxnSp>
        <p:nvCxnSpPr>
          <p:cNvPr id="175" name="Straight Connector 174">
            <a:extLst>
              <a:ext uri="{FF2B5EF4-FFF2-40B4-BE49-F238E27FC236}">
                <a16:creationId xmlns:a16="http://schemas.microsoft.com/office/drawing/2014/main" id="{FAB2D334-5928-961D-1402-E52D71482D21}"/>
              </a:ext>
            </a:extLst>
          </p:cNvPr>
          <p:cNvCxnSpPr>
            <a:cxnSpLocks/>
          </p:cNvCxnSpPr>
          <p:nvPr/>
        </p:nvCxnSpPr>
        <p:spPr>
          <a:xfrm>
            <a:off x="8263699" y="3631721"/>
            <a:ext cx="3785" cy="1366894"/>
          </a:xfrm>
          <a:prstGeom prst="line">
            <a:avLst/>
          </a:prstGeom>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E4C1BF80-27E0-A984-892F-12018C2C5C70}"/>
              </a:ext>
            </a:extLst>
          </p:cNvPr>
          <p:cNvSpPr txBox="1"/>
          <p:nvPr/>
        </p:nvSpPr>
        <p:spPr>
          <a:xfrm>
            <a:off x="238898" y="649759"/>
            <a:ext cx="12125739" cy="400110"/>
          </a:xfrm>
          <a:prstGeom prst="rect">
            <a:avLst/>
          </a:prstGeom>
          <a:noFill/>
        </p:spPr>
        <p:txBody>
          <a:bodyPr wrap="square">
            <a:spAutoFit/>
          </a:bodyPr>
          <a:lstStyle/>
          <a:p>
            <a:r>
              <a:rPr lang="en-US" sz="2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II. MÔ HÌNH CHỨC NĂNG CỦA ĐỀ TÀI</a:t>
            </a:r>
          </a:p>
        </p:txBody>
      </p:sp>
      <p:sp>
        <p:nvSpPr>
          <p:cNvPr id="2" name="Rectangle 1">
            <a:extLst>
              <a:ext uri="{FF2B5EF4-FFF2-40B4-BE49-F238E27FC236}">
                <a16:creationId xmlns:a16="http://schemas.microsoft.com/office/drawing/2014/main" id="{F0C1478A-2760-094F-0537-DD1762175C2A}"/>
              </a:ext>
            </a:extLst>
          </p:cNvPr>
          <p:cNvSpPr/>
          <p:nvPr/>
        </p:nvSpPr>
        <p:spPr>
          <a:xfrm>
            <a:off x="5958935" y="877722"/>
            <a:ext cx="1628695" cy="629728"/>
          </a:xfrm>
          <a:prstGeom prst="rect">
            <a:avLst/>
          </a:prstGeom>
          <a:solidFill>
            <a:schemeClr val="accent6">
              <a:lumMod val="20000"/>
              <a:lumOff val="80000"/>
            </a:schemeClr>
          </a:solidFill>
        </p:spPr>
        <p:style>
          <a:lnRef idx="2">
            <a:schemeClr val="accent2"/>
          </a:lnRef>
          <a:fillRef idx="1">
            <a:schemeClr val="lt1"/>
          </a:fillRef>
          <a:effectRef idx="0">
            <a:schemeClr val="accent2"/>
          </a:effectRef>
          <a:fontRef idx="minor">
            <a:schemeClr val="dk1"/>
          </a:fontRef>
        </p:style>
        <p:txBody>
          <a:bodyPr rtlCol="0" anchor="ctr"/>
          <a:lstStyle/>
          <a:p>
            <a:pPr algn="ctr"/>
            <a:r>
              <a:rPr lang="en-US" sz="2000">
                <a:solidFill>
                  <a:schemeClr val="bg1"/>
                </a:solidFill>
                <a:effectLst>
                  <a:outerShdw blurRad="38100" dist="38100" dir="2700000" algn="tl">
                    <a:srgbClr val="000000">
                      <a:alpha val="43137"/>
                    </a:srgbClr>
                  </a:outerShdw>
                </a:effectLst>
                <a:latin typeface="Bell MT" panose="02020503060305020303" pitchFamily="18" charset="0"/>
              </a:rPr>
              <a:t>MayAnhPho</a:t>
            </a:r>
          </a:p>
        </p:txBody>
      </p:sp>
      <p:sp>
        <p:nvSpPr>
          <p:cNvPr id="3" name="Rectangle 2">
            <a:extLst>
              <a:ext uri="{FF2B5EF4-FFF2-40B4-BE49-F238E27FC236}">
                <a16:creationId xmlns:a16="http://schemas.microsoft.com/office/drawing/2014/main" id="{C270A7A1-119C-0757-6ED9-177936B4EF73}"/>
              </a:ext>
            </a:extLst>
          </p:cNvPr>
          <p:cNvSpPr/>
          <p:nvPr/>
        </p:nvSpPr>
        <p:spPr>
          <a:xfrm>
            <a:off x="3044756" y="1872599"/>
            <a:ext cx="1440611" cy="569344"/>
          </a:xfrm>
          <a:prstGeom prst="rect">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a:solidFill>
                  <a:schemeClr val="bg1"/>
                </a:solidFill>
                <a:latin typeface="Bell MT" panose="02020503060305020303" pitchFamily="18" charset="0"/>
              </a:rPr>
              <a:t>Admin</a:t>
            </a:r>
          </a:p>
        </p:txBody>
      </p:sp>
      <p:sp>
        <p:nvSpPr>
          <p:cNvPr id="6" name="Rectangle 5">
            <a:extLst>
              <a:ext uri="{FF2B5EF4-FFF2-40B4-BE49-F238E27FC236}">
                <a16:creationId xmlns:a16="http://schemas.microsoft.com/office/drawing/2014/main" id="{5D581E11-DB42-AFDA-98D3-91AA8730B0CE}"/>
              </a:ext>
            </a:extLst>
          </p:cNvPr>
          <p:cNvSpPr/>
          <p:nvPr/>
        </p:nvSpPr>
        <p:spPr>
          <a:xfrm>
            <a:off x="9799730" y="1861693"/>
            <a:ext cx="1440611" cy="569344"/>
          </a:xfrm>
          <a:prstGeom prst="rect">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a:solidFill>
                  <a:schemeClr val="bg1"/>
                </a:solidFill>
                <a:latin typeface="Bell MT" panose="02020503060305020303" pitchFamily="18" charset="0"/>
              </a:rPr>
              <a:t>User</a:t>
            </a:r>
          </a:p>
        </p:txBody>
      </p:sp>
      <p:sp>
        <p:nvSpPr>
          <p:cNvPr id="4" name="Rectangle 3">
            <a:extLst>
              <a:ext uri="{FF2B5EF4-FFF2-40B4-BE49-F238E27FC236}">
                <a16:creationId xmlns:a16="http://schemas.microsoft.com/office/drawing/2014/main" id="{FAC254D4-9899-4DD8-E5B4-3006C0713BCA}"/>
              </a:ext>
            </a:extLst>
          </p:cNvPr>
          <p:cNvSpPr/>
          <p:nvPr/>
        </p:nvSpPr>
        <p:spPr>
          <a:xfrm>
            <a:off x="238898" y="3087916"/>
            <a:ext cx="1175833" cy="543805"/>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Bell MT" panose="02020503060305020303" pitchFamily="18" charset="0"/>
              </a:rPr>
              <a:t>Quản trị hệ thống</a:t>
            </a:r>
          </a:p>
        </p:txBody>
      </p:sp>
      <p:sp>
        <p:nvSpPr>
          <p:cNvPr id="8" name="Rectangle 7">
            <a:extLst>
              <a:ext uri="{FF2B5EF4-FFF2-40B4-BE49-F238E27FC236}">
                <a16:creationId xmlns:a16="http://schemas.microsoft.com/office/drawing/2014/main" id="{3C620102-C907-6F4C-3CDF-93BD9A169F4B}"/>
              </a:ext>
            </a:extLst>
          </p:cNvPr>
          <p:cNvSpPr/>
          <p:nvPr/>
        </p:nvSpPr>
        <p:spPr>
          <a:xfrm>
            <a:off x="1522562" y="3096203"/>
            <a:ext cx="1224952" cy="543805"/>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Quản lý sản phẩm</a:t>
            </a:r>
          </a:p>
        </p:txBody>
      </p:sp>
      <p:sp>
        <p:nvSpPr>
          <p:cNvPr id="9" name="Rectangle 8">
            <a:extLst>
              <a:ext uri="{FF2B5EF4-FFF2-40B4-BE49-F238E27FC236}">
                <a16:creationId xmlns:a16="http://schemas.microsoft.com/office/drawing/2014/main" id="{2934D6FB-C1DB-E2A6-62D6-EA9FF6F84371}"/>
              </a:ext>
            </a:extLst>
          </p:cNvPr>
          <p:cNvSpPr/>
          <p:nvPr/>
        </p:nvSpPr>
        <p:spPr>
          <a:xfrm>
            <a:off x="2915612" y="3121984"/>
            <a:ext cx="1620078" cy="543805"/>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Quản lý danh mục sản phẩm</a:t>
            </a:r>
          </a:p>
        </p:txBody>
      </p:sp>
      <p:sp>
        <p:nvSpPr>
          <p:cNvPr id="11" name="Rectangle 10">
            <a:extLst>
              <a:ext uri="{FF2B5EF4-FFF2-40B4-BE49-F238E27FC236}">
                <a16:creationId xmlns:a16="http://schemas.microsoft.com/office/drawing/2014/main" id="{732642E6-E403-DA03-10D3-A56B162525E0}"/>
              </a:ext>
            </a:extLst>
          </p:cNvPr>
          <p:cNvSpPr/>
          <p:nvPr/>
        </p:nvSpPr>
        <p:spPr>
          <a:xfrm>
            <a:off x="6153730" y="3109676"/>
            <a:ext cx="1296836" cy="543805"/>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Quản lý đơn hàng</a:t>
            </a:r>
          </a:p>
        </p:txBody>
      </p:sp>
      <p:sp>
        <p:nvSpPr>
          <p:cNvPr id="12" name="Rectangle 11">
            <a:extLst>
              <a:ext uri="{FF2B5EF4-FFF2-40B4-BE49-F238E27FC236}">
                <a16:creationId xmlns:a16="http://schemas.microsoft.com/office/drawing/2014/main" id="{2DBFE0F6-8745-3A2E-F0EC-857AA65B5A85}"/>
              </a:ext>
            </a:extLst>
          </p:cNvPr>
          <p:cNvSpPr/>
          <p:nvPr/>
        </p:nvSpPr>
        <p:spPr>
          <a:xfrm>
            <a:off x="7591914" y="3096203"/>
            <a:ext cx="1429683" cy="535519"/>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Quản lý khách hàng</a:t>
            </a:r>
          </a:p>
        </p:txBody>
      </p:sp>
      <p:sp>
        <p:nvSpPr>
          <p:cNvPr id="17" name="Rectangle 16">
            <a:extLst>
              <a:ext uri="{FF2B5EF4-FFF2-40B4-BE49-F238E27FC236}">
                <a16:creationId xmlns:a16="http://schemas.microsoft.com/office/drawing/2014/main" id="{B3752810-036B-CCF6-E505-18F3DB52B698}"/>
              </a:ext>
            </a:extLst>
          </p:cNvPr>
          <p:cNvSpPr/>
          <p:nvPr/>
        </p:nvSpPr>
        <p:spPr>
          <a:xfrm>
            <a:off x="9179210" y="3087915"/>
            <a:ext cx="1488086" cy="535519"/>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Xem- Thêm giỏ hàng</a:t>
            </a:r>
          </a:p>
        </p:txBody>
      </p:sp>
      <p:sp>
        <p:nvSpPr>
          <p:cNvPr id="18" name="Rectangle 17">
            <a:extLst>
              <a:ext uri="{FF2B5EF4-FFF2-40B4-BE49-F238E27FC236}">
                <a16:creationId xmlns:a16="http://schemas.microsoft.com/office/drawing/2014/main" id="{93BB61B6-87A4-AD3C-CFD7-8F847F4AA4DF}"/>
              </a:ext>
            </a:extLst>
          </p:cNvPr>
          <p:cNvSpPr/>
          <p:nvPr/>
        </p:nvSpPr>
        <p:spPr>
          <a:xfrm>
            <a:off x="10750241" y="3087916"/>
            <a:ext cx="1210535" cy="535518"/>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Mua</a:t>
            </a:r>
          </a:p>
        </p:txBody>
      </p:sp>
      <p:sp>
        <p:nvSpPr>
          <p:cNvPr id="21" name="Rectangle 20">
            <a:extLst>
              <a:ext uri="{FF2B5EF4-FFF2-40B4-BE49-F238E27FC236}">
                <a16:creationId xmlns:a16="http://schemas.microsoft.com/office/drawing/2014/main" id="{3FCBE50A-B3BD-11E7-CEFA-09D749191361}"/>
              </a:ext>
            </a:extLst>
          </p:cNvPr>
          <p:cNvSpPr/>
          <p:nvPr/>
        </p:nvSpPr>
        <p:spPr>
          <a:xfrm>
            <a:off x="201624" y="4009630"/>
            <a:ext cx="1213107" cy="589250"/>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a:solidFill>
                  <a:schemeClr val="bg1"/>
                </a:solidFill>
                <a:latin typeface="Bell MT" panose="02020503060305020303" pitchFamily="18" charset="0"/>
              </a:rPr>
              <a:t>Tài khoản admin</a:t>
            </a:r>
          </a:p>
        </p:txBody>
      </p:sp>
      <p:sp>
        <p:nvSpPr>
          <p:cNvPr id="22" name="Rectangle 21">
            <a:extLst>
              <a:ext uri="{FF2B5EF4-FFF2-40B4-BE49-F238E27FC236}">
                <a16:creationId xmlns:a16="http://schemas.microsoft.com/office/drawing/2014/main" id="{447E6729-E48A-2A1E-AA23-ABE3A48D7CFC}"/>
              </a:ext>
            </a:extLst>
          </p:cNvPr>
          <p:cNvSpPr/>
          <p:nvPr/>
        </p:nvSpPr>
        <p:spPr>
          <a:xfrm>
            <a:off x="201625" y="5075573"/>
            <a:ext cx="1213105" cy="589250"/>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a:solidFill>
                  <a:schemeClr val="bg1"/>
                </a:solidFill>
                <a:latin typeface="Bell MT" panose="02020503060305020303" pitchFamily="18" charset="0"/>
              </a:rPr>
              <a:t>Tài khoản user</a:t>
            </a:r>
          </a:p>
        </p:txBody>
      </p:sp>
      <p:sp>
        <p:nvSpPr>
          <p:cNvPr id="45" name="Rectangle 44">
            <a:extLst>
              <a:ext uri="{FF2B5EF4-FFF2-40B4-BE49-F238E27FC236}">
                <a16:creationId xmlns:a16="http://schemas.microsoft.com/office/drawing/2014/main" id="{15E48351-E016-EA6B-4A5A-0479221C307A}"/>
              </a:ext>
            </a:extLst>
          </p:cNvPr>
          <p:cNvSpPr/>
          <p:nvPr/>
        </p:nvSpPr>
        <p:spPr>
          <a:xfrm>
            <a:off x="6348733" y="4558710"/>
            <a:ext cx="914400" cy="551997"/>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Tìm kiếm</a:t>
            </a:r>
          </a:p>
        </p:txBody>
      </p:sp>
      <p:sp>
        <p:nvSpPr>
          <p:cNvPr id="58" name="Rectangle 57">
            <a:extLst>
              <a:ext uri="{FF2B5EF4-FFF2-40B4-BE49-F238E27FC236}">
                <a16:creationId xmlns:a16="http://schemas.microsoft.com/office/drawing/2014/main" id="{E5C01458-816B-04E9-5805-8D25E123902E}"/>
              </a:ext>
            </a:extLst>
          </p:cNvPr>
          <p:cNvSpPr/>
          <p:nvPr/>
        </p:nvSpPr>
        <p:spPr>
          <a:xfrm>
            <a:off x="9279181" y="4576917"/>
            <a:ext cx="1240855" cy="543806"/>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TT sản phẩm</a:t>
            </a:r>
          </a:p>
        </p:txBody>
      </p:sp>
      <p:sp>
        <p:nvSpPr>
          <p:cNvPr id="59" name="Rectangle 58">
            <a:extLst>
              <a:ext uri="{FF2B5EF4-FFF2-40B4-BE49-F238E27FC236}">
                <a16:creationId xmlns:a16="http://schemas.microsoft.com/office/drawing/2014/main" id="{CFF42FD5-F9DA-9052-5633-BCF4CF12C07F}"/>
              </a:ext>
            </a:extLst>
          </p:cNvPr>
          <p:cNvSpPr/>
          <p:nvPr/>
        </p:nvSpPr>
        <p:spPr>
          <a:xfrm>
            <a:off x="9279181" y="5281686"/>
            <a:ext cx="1253288" cy="632209"/>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Đăng kí, đăng nhập</a:t>
            </a:r>
          </a:p>
        </p:txBody>
      </p:sp>
      <p:sp>
        <p:nvSpPr>
          <p:cNvPr id="62" name="Rectangle 61">
            <a:extLst>
              <a:ext uri="{FF2B5EF4-FFF2-40B4-BE49-F238E27FC236}">
                <a16:creationId xmlns:a16="http://schemas.microsoft.com/office/drawing/2014/main" id="{21178353-D294-5424-7292-497A94644610}"/>
              </a:ext>
            </a:extLst>
          </p:cNvPr>
          <p:cNvSpPr/>
          <p:nvPr/>
        </p:nvSpPr>
        <p:spPr>
          <a:xfrm>
            <a:off x="10733642" y="3939750"/>
            <a:ext cx="1224257" cy="450319"/>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Đặt hàng</a:t>
            </a:r>
          </a:p>
        </p:txBody>
      </p:sp>
      <p:sp>
        <p:nvSpPr>
          <p:cNvPr id="78" name="Rectangle 77">
            <a:extLst>
              <a:ext uri="{FF2B5EF4-FFF2-40B4-BE49-F238E27FC236}">
                <a16:creationId xmlns:a16="http://schemas.microsoft.com/office/drawing/2014/main" id="{A73D236B-4AB0-E40C-9DCF-1A7E331E835D}"/>
              </a:ext>
            </a:extLst>
          </p:cNvPr>
          <p:cNvSpPr/>
          <p:nvPr/>
        </p:nvSpPr>
        <p:spPr>
          <a:xfrm>
            <a:off x="6369833" y="3965707"/>
            <a:ext cx="914400"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Xóa</a:t>
            </a:r>
          </a:p>
        </p:txBody>
      </p:sp>
      <p:sp>
        <p:nvSpPr>
          <p:cNvPr id="82" name="Rectangle 81">
            <a:extLst>
              <a:ext uri="{FF2B5EF4-FFF2-40B4-BE49-F238E27FC236}">
                <a16:creationId xmlns:a16="http://schemas.microsoft.com/office/drawing/2014/main" id="{E3A5A7EE-BD2A-C0ED-50C7-8BD0DCC3B029}"/>
              </a:ext>
            </a:extLst>
          </p:cNvPr>
          <p:cNvSpPr/>
          <p:nvPr/>
        </p:nvSpPr>
        <p:spPr>
          <a:xfrm>
            <a:off x="7791949" y="3938090"/>
            <a:ext cx="914400"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Xóa</a:t>
            </a:r>
          </a:p>
        </p:txBody>
      </p:sp>
      <p:sp>
        <p:nvSpPr>
          <p:cNvPr id="83" name="Rectangle 82">
            <a:extLst>
              <a:ext uri="{FF2B5EF4-FFF2-40B4-BE49-F238E27FC236}">
                <a16:creationId xmlns:a16="http://schemas.microsoft.com/office/drawing/2014/main" id="{1B86B1E7-7CC8-9370-7570-F08018FD16E3}"/>
              </a:ext>
            </a:extLst>
          </p:cNvPr>
          <p:cNvSpPr/>
          <p:nvPr/>
        </p:nvSpPr>
        <p:spPr>
          <a:xfrm>
            <a:off x="7777964" y="4568726"/>
            <a:ext cx="914400" cy="551997"/>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Tìm kiếm</a:t>
            </a:r>
          </a:p>
        </p:txBody>
      </p:sp>
      <p:sp>
        <p:nvSpPr>
          <p:cNvPr id="70" name="Rectangle 69">
            <a:extLst>
              <a:ext uri="{FF2B5EF4-FFF2-40B4-BE49-F238E27FC236}">
                <a16:creationId xmlns:a16="http://schemas.microsoft.com/office/drawing/2014/main" id="{B97D8949-5204-EB98-A03F-88032DFF5C58}"/>
              </a:ext>
            </a:extLst>
          </p:cNvPr>
          <p:cNvSpPr/>
          <p:nvPr/>
        </p:nvSpPr>
        <p:spPr>
          <a:xfrm>
            <a:off x="1675696" y="3965708"/>
            <a:ext cx="914400"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Thêm</a:t>
            </a:r>
          </a:p>
        </p:txBody>
      </p:sp>
      <p:sp>
        <p:nvSpPr>
          <p:cNvPr id="84" name="Rectangle 83">
            <a:extLst>
              <a:ext uri="{FF2B5EF4-FFF2-40B4-BE49-F238E27FC236}">
                <a16:creationId xmlns:a16="http://schemas.microsoft.com/office/drawing/2014/main" id="{169796A1-C14E-6826-0FED-57C1AE402C56}"/>
              </a:ext>
            </a:extLst>
          </p:cNvPr>
          <p:cNvSpPr/>
          <p:nvPr/>
        </p:nvSpPr>
        <p:spPr>
          <a:xfrm>
            <a:off x="4650303" y="3113142"/>
            <a:ext cx="1358727" cy="543805"/>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Quản lý sản phẩm theo hãng</a:t>
            </a:r>
          </a:p>
        </p:txBody>
      </p:sp>
      <p:sp>
        <p:nvSpPr>
          <p:cNvPr id="94" name="Rectangle 93">
            <a:extLst>
              <a:ext uri="{FF2B5EF4-FFF2-40B4-BE49-F238E27FC236}">
                <a16:creationId xmlns:a16="http://schemas.microsoft.com/office/drawing/2014/main" id="{0FBB7F47-4146-B541-B2B6-F76515A1E1EA}"/>
              </a:ext>
            </a:extLst>
          </p:cNvPr>
          <p:cNvSpPr/>
          <p:nvPr/>
        </p:nvSpPr>
        <p:spPr>
          <a:xfrm>
            <a:off x="1678640" y="4577793"/>
            <a:ext cx="914400"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Sửa</a:t>
            </a:r>
          </a:p>
        </p:txBody>
      </p:sp>
      <p:sp>
        <p:nvSpPr>
          <p:cNvPr id="95" name="Rectangle 94">
            <a:extLst>
              <a:ext uri="{FF2B5EF4-FFF2-40B4-BE49-F238E27FC236}">
                <a16:creationId xmlns:a16="http://schemas.microsoft.com/office/drawing/2014/main" id="{1363D9F3-3B9E-7307-EBFA-B14C39910F1B}"/>
              </a:ext>
            </a:extLst>
          </p:cNvPr>
          <p:cNvSpPr/>
          <p:nvPr/>
        </p:nvSpPr>
        <p:spPr>
          <a:xfrm>
            <a:off x="1675696" y="5240270"/>
            <a:ext cx="914400"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Xóa</a:t>
            </a:r>
          </a:p>
        </p:txBody>
      </p:sp>
      <p:sp>
        <p:nvSpPr>
          <p:cNvPr id="96" name="Rectangle 95">
            <a:extLst>
              <a:ext uri="{FF2B5EF4-FFF2-40B4-BE49-F238E27FC236}">
                <a16:creationId xmlns:a16="http://schemas.microsoft.com/office/drawing/2014/main" id="{75A0B88F-23C9-4FC3-8017-B127A6394AC6}"/>
              </a:ext>
            </a:extLst>
          </p:cNvPr>
          <p:cNvSpPr/>
          <p:nvPr/>
        </p:nvSpPr>
        <p:spPr>
          <a:xfrm>
            <a:off x="1682246" y="5945569"/>
            <a:ext cx="914400" cy="543806"/>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Tìm kiếm</a:t>
            </a:r>
          </a:p>
        </p:txBody>
      </p:sp>
      <p:cxnSp>
        <p:nvCxnSpPr>
          <p:cNvPr id="103" name="Straight Arrow Connector 102">
            <a:extLst>
              <a:ext uri="{FF2B5EF4-FFF2-40B4-BE49-F238E27FC236}">
                <a16:creationId xmlns:a16="http://schemas.microsoft.com/office/drawing/2014/main" id="{18E412F9-1A9B-7E95-8B7E-674E07BA8C75}"/>
              </a:ext>
            </a:extLst>
          </p:cNvPr>
          <p:cNvCxnSpPr>
            <a:cxnSpLocks/>
            <a:stCxn id="2" idx="1"/>
            <a:endCxn id="3" idx="0"/>
          </p:cNvCxnSpPr>
          <p:nvPr/>
        </p:nvCxnSpPr>
        <p:spPr>
          <a:xfrm flipH="1">
            <a:off x="3765062" y="1192586"/>
            <a:ext cx="2193873" cy="6800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7" name="Straight Arrow Connector 106">
            <a:extLst>
              <a:ext uri="{FF2B5EF4-FFF2-40B4-BE49-F238E27FC236}">
                <a16:creationId xmlns:a16="http://schemas.microsoft.com/office/drawing/2014/main" id="{D1275819-2957-DDE4-6A29-BE710581E678}"/>
              </a:ext>
            </a:extLst>
          </p:cNvPr>
          <p:cNvCxnSpPr>
            <a:cxnSpLocks/>
            <a:stCxn id="2" idx="3"/>
            <a:endCxn id="6" idx="0"/>
          </p:cNvCxnSpPr>
          <p:nvPr/>
        </p:nvCxnSpPr>
        <p:spPr>
          <a:xfrm>
            <a:off x="7587630" y="1192586"/>
            <a:ext cx="2932406" cy="6691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4" name="Rectangle 113">
            <a:extLst>
              <a:ext uri="{FF2B5EF4-FFF2-40B4-BE49-F238E27FC236}">
                <a16:creationId xmlns:a16="http://schemas.microsoft.com/office/drawing/2014/main" id="{0835E6F4-57AD-30E1-FF59-8F1A1EC9F976}"/>
              </a:ext>
            </a:extLst>
          </p:cNvPr>
          <p:cNvSpPr/>
          <p:nvPr/>
        </p:nvSpPr>
        <p:spPr>
          <a:xfrm>
            <a:off x="9291614" y="3928404"/>
            <a:ext cx="1245263"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Tìm kiếm</a:t>
            </a:r>
          </a:p>
        </p:txBody>
      </p:sp>
      <p:cxnSp>
        <p:nvCxnSpPr>
          <p:cNvPr id="118" name="Straight Connector 117">
            <a:extLst>
              <a:ext uri="{FF2B5EF4-FFF2-40B4-BE49-F238E27FC236}">
                <a16:creationId xmlns:a16="http://schemas.microsoft.com/office/drawing/2014/main" id="{1F67BD7E-254E-09C7-0C03-82E8C0DE4B00}"/>
              </a:ext>
            </a:extLst>
          </p:cNvPr>
          <p:cNvCxnSpPr>
            <a:cxnSpLocks/>
            <a:stCxn id="3" idx="2"/>
          </p:cNvCxnSpPr>
          <p:nvPr/>
        </p:nvCxnSpPr>
        <p:spPr>
          <a:xfrm>
            <a:off x="3765062" y="2441943"/>
            <a:ext cx="0" cy="261365"/>
          </a:xfrm>
          <a:prstGeom prst="line">
            <a:avLst/>
          </a:prstGeom>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04BD18CC-DD63-323A-6FDD-86744C2A1618}"/>
              </a:ext>
            </a:extLst>
          </p:cNvPr>
          <p:cNvCxnSpPr>
            <a:cxnSpLocks/>
          </p:cNvCxnSpPr>
          <p:nvPr/>
        </p:nvCxnSpPr>
        <p:spPr>
          <a:xfrm>
            <a:off x="802256" y="2777706"/>
            <a:ext cx="7572866" cy="0"/>
          </a:xfrm>
          <a:prstGeom prst="line">
            <a:avLst/>
          </a:prstGeom>
        </p:spPr>
        <p:style>
          <a:lnRef idx="1">
            <a:schemeClr val="dk1"/>
          </a:lnRef>
          <a:fillRef idx="0">
            <a:schemeClr val="dk1"/>
          </a:fillRef>
          <a:effectRef idx="0">
            <a:schemeClr val="dk1"/>
          </a:effectRef>
          <a:fontRef idx="minor">
            <a:schemeClr val="tx1"/>
          </a:fontRef>
        </p:style>
      </p:cxnSp>
      <p:cxnSp>
        <p:nvCxnSpPr>
          <p:cNvPr id="123" name="Straight Arrow Connector 122">
            <a:extLst>
              <a:ext uri="{FF2B5EF4-FFF2-40B4-BE49-F238E27FC236}">
                <a16:creationId xmlns:a16="http://schemas.microsoft.com/office/drawing/2014/main" id="{4996B5A8-FD09-CE70-8626-4B81C9AD7A50}"/>
              </a:ext>
            </a:extLst>
          </p:cNvPr>
          <p:cNvCxnSpPr>
            <a:cxnSpLocks/>
            <a:endCxn id="4" idx="0"/>
          </p:cNvCxnSpPr>
          <p:nvPr/>
        </p:nvCxnSpPr>
        <p:spPr>
          <a:xfrm>
            <a:off x="802256" y="2777706"/>
            <a:ext cx="24559" cy="3102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5" name="Straight Arrow Connector 124">
            <a:extLst>
              <a:ext uri="{FF2B5EF4-FFF2-40B4-BE49-F238E27FC236}">
                <a16:creationId xmlns:a16="http://schemas.microsoft.com/office/drawing/2014/main" id="{DCEE1337-E072-9753-A289-453361C5DCA7}"/>
              </a:ext>
            </a:extLst>
          </p:cNvPr>
          <p:cNvCxnSpPr>
            <a:cxnSpLocks/>
            <a:endCxn id="8" idx="0"/>
          </p:cNvCxnSpPr>
          <p:nvPr/>
        </p:nvCxnSpPr>
        <p:spPr>
          <a:xfrm>
            <a:off x="2132896" y="2773563"/>
            <a:ext cx="2142" cy="3226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7" name="Straight Arrow Connector 126">
            <a:extLst>
              <a:ext uri="{FF2B5EF4-FFF2-40B4-BE49-F238E27FC236}">
                <a16:creationId xmlns:a16="http://schemas.microsoft.com/office/drawing/2014/main" id="{7895984E-E5A4-B21C-83D7-0DC68B8FD255}"/>
              </a:ext>
            </a:extLst>
          </p:cNvPr>
          <p:cNvCxnSpPr>
            <a:cxnSpLocks/>
          </p:cNvCxnSpPr>
          <p:nvPr/>
        </p:nvCxnSpPr>
        <p:spPr>
          <a:xfrm>
            <a:off x="3871108" y="2777706"/>
            <a:ext cx="4033" cy="3354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8" name="Straight Arrow Connector 127">
            <a:extLst>
              <a:ext uri="{FF2B5EF4-FFF2-40B4-BE49-F238E27FC236}">
                <a16:creationId xmlns:a16="http://schemas.microsoft.com/office/drawing/2014/main" id="{006ED2BA-B2E7-6973-9FE0-2A5B2FE2CBBA}"/>
              </a:ext>
            </a:extLst>
          </p:cNvPr>
          <p:cNvCxnSpPr>
            <a:cxnSpLocks/>
          </p:cNvCxnSpPr>
          <p:nvPr/>
        </p:nvCxnSpPr>
        <p:spPr>
          <a:xfrm>
            <a:off x="5390513" y="2781170"/>
            <a:ext cx="2142" cy="3226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9" name="Straight Arrow Connector 128">
            <a:extLst>
              <a:ext uri="{FF2B5EF4-FFF2-40B4-BE49-F238E27FC236}">
                <a16:creationId xmlns:a16="http://schemas.microsoft.com/office/drawing/2014/main" id="{FBBDDAE5-1235-D90A-D285-1CE979884807}"/>
              </a:ext>
            </a:extLst>
          </p:cNvPr>
          <p:cNvCxnSpPr>
            <a:cxnSpLocks/>
          </p:cNvCxnSpPr>
          <p:nvPr/>
        </p:nvCxnSpPr>
        <p:spPr>
          <a:xfrm>
            <a:off x="6853575" y="2763576"/>
            <a:ext cx="2142" cy="3226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0" name="Straight Arrow Connector 129">
            <a:extLst>
              <a:ext uri="{FF2B5EF4-FFF2-40B4-BE49-F238E27FC236}">
                <a16:creationId xmlns:a16="http://schemas.microsoft.com/office/drawing/2014/main" id="{B7618A79-81C1-F94D-CE15-E466948A0FFE}"/>
              </a:ext>
            </a:extLst>
          </p:cNvPr>
          <p:cNvCxnSpPr>
            <a:cxnSpLocks/>
          </p:cNvCxnSpPr>
          <p:nvPr/>
        </p:nvCxnSpPr>
        <p:spPr>
          <a:xfrm>
            <a:off x="8375122" y="2763576"/>
            <a:ext cx="2142" cy="3226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3D75AC2B-5555-3544-89A8-B009062709D3}"/>
              </a:ext>
            </a:extLst>
          </p:cNvPr>
          <p:cNvCxnSpPr>
            <a:cxnSpLocks/>
            <a:stCxn id="6" idx="2"/>
          </p:cNvCxnSpPr>
          <p:nvPr/>
        </p:nvCxnSpPr>
        <p:spPr>
          <a:xfrm>
            <a:off x="10520036" y="2431037"/>
            <a:ext cx="0" cy="301351"/>
          </a:xfrm>
          <a:prstGeom prst="line">
            <a:avLst/>
          </a:prstGeom>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CE188ADA-E3DE-2EE8-F66E-AA3D3AB91019}"/>
              </a:ext>
            </a:extLst>
          </p:cNvPr>
          <p:cNvCxnSpPr>
            <a:cxnSpLocks/>
          </p:cNvCxnSpPr>
          <p:nvPr/>
        </p:nvCxnSpPr>
        <p:spPr>
          <a:xfrm flipH="1" flipV="1">
            <a:off x="9912028" y="2780574"/>
            <a:ext cx="1536080" cy="5990"/>
          </a:xfrm>
          <a:prstGeom prst="line">
            <a:avLst/>
          </a:prstGeom>
        </p:spPr>
        <p:style>
          <a:lnRef idx="1">
            <a:schemeClr val="dk1"/>
          </a:lnRef>
          <a:fillRef idx="0">
            <a:schemeClr val="dk1"/>
          </a:fillRef>
          <a:effectRef idx="0">
            <a:schemeClr val="dk1"/>
          </a:effectRef>
          <a:fontRef idx="minor">
            <a:schemeClr val="tx1"/>
          </a:fontRef>
        </p:style>
      </p:cxnSp>
      <p:cxnSp>
        <p:nvCxnSpPr>
          <p:cNvPr id="146" name="Straight Arrow Connector 145">
            <a:extLst>
              <a:ext uri="{FF2B5EF4-FFF2-40B4-BE49-F238E27FC236}">
                <a16:creationId xmlns:a16="http://schemas.microsoft.com/office/drawing/2014/main" id="{31919396-6BFB-4804-38B3-3033285B6F17}"/>
              </a:ext>
            </a:extLst>
          </p:cNvPr>
          <p:cNvCxnSpPr>
            <a:cxnSpLocks/>
            <a:endCxn id="17" idx="0"/>
          </p:cNvCxnSpPr>
          <p:nvPr/>
        </p:nvCxnSpPr>
        <p:spPr>
          <a:xfrm flipH="1">
            <a:off x="9923253" y="2773563"/>
            <a:ext cx="7341" cy="3143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9" name="Straight Arrow Connector 148">
            <a:extLst>
              <a:ext uri="{FF2B5EF4-FFF2-40B4-BE49-F238E27FC236}">
                <a16:creationId xmlns:a16="http://schemas.microsoft.com/office/drawing/2014/main" id="{3613DA38-4F6E-DA29-0158-F3E226E82291}"/>
              </a:ext>
            </a:extLst>
          </p:cNvPr>
          <p:cNvCxnSpPr>
            <a:cxnSpLocks/>
          </p:cNvCxnSpPr>
          <p:nvPr/>
        </p:nvCxnSpPr>
        <p:spPr>
          <a:xfrm>
            <a:off x="11448108" y="2780574"/>
            <a:ext cx="0" cy="3143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4" name="Straight Connector 153">
            <a:extLst>
              <a:ext uri="{FF2B5EF4-FFF2-40B4-BE49-F238E27FC236}">
                <a16:creationId xmlns:a16="http://schemas.microsoft.com/office/drawing/2014/main" id="{889CD2AA-61C4-BDC9-A814-32086F9DB17B}"/>
              </a:ext>
            </a:extLst>
          </p:cNvPr>
          <p:cNvCxnSpPr>
            <a:cxnSpLocks/>
            <a:stCxn id="4" idx="2"/>
            <a:endCxn id="21" idx="0"/>
          </p:cNvCxnSpPr>
          <p:nvPr/>
        </p:nvCxnSpPr>
        <p:spPr>
          <a:xfrm flipH="1">
            <a:off x="808178" y="3631721"/>
            <a:ext cx="18637" cy="377909"/>
          </a:xfrm>
          <a:prstGeom prst="line">
            <a:avLst/>
          </a:prstGeom>
        </p:spPr>
        <p:style>
          <a:lnRef idx="1">
            <a:schemeClr val="dk1"/>
          </a:lnRef>
          <a:fillRef idx="0">
            <a:schemeClr val="dk1"/>
          </a:fillRef>
          <a:effectRef idx="0">
            <a:schemeClr val="dk1"/>
          </a:effectRef>
          <a:fontRef idx="minor">
            <a:schemeClr val="tx1"/>
          </a:fontRef>
        </p:style>
      </p:cxnSp>
      <p:cxnSp>
        <p:nvCxnSpPr>
          <p:cNvPr id="156" name="Straight Connector 155">
            <a:extLst>
              <a:ext uri="{FF2B5EF4-FFF2-40B4-BE49-F238E27FC236}">
                <a16:creationId xmlns:a16="http://schemas.microsoft.com/office/drawing/2014/main" id="{056F0BFF-B74F-F457-DFA1-564DA9179BD4}"/>
              </a:ext>
            </a:extLst>
          </p:cNvPr>
          <p:cNvCxnSpPr>
            <a:cxnSpLocks/>
            <a:stCxn id="21" idx="2"/>
            <a:endCxn id="22" idx="0"/>
          </p:cNvCxnSpPr>
          <p:nvPr/>
        </p:nvCxnSpPr>
        <p:spPr>
          <a:xfrm>
            <a:off x="808178" y="4598880"/>
            <a:ext cx="0" cy="476693"/>
          </a:xfrm>
          <a:prstGeom prst="line">
            <a:avLst/>
          </a:prstGeom>
        </p:spPr>
        <p:style>
          <a:lnRef idx="1">
            <a:schemeClr val="dk1"/>
          </a:lnRef>
          <a:fillRef idx="0">
            <a:schemeClr val="dk1"/>
          </a:fillRef>
          <a:effectRef idx="0">
            <a:schemeClr val="dk1"/>
          </a:effectRef>
          <a:fontRef idx="minor">
            <a:schemeClr val="tx1"/>
          </a:fontRef>
        </p:style>
      </p:cxnSp>
      <p:cxnSp>
        <p:nvCxnSpPr>
          <p:cNvPr id="161" name="Straight Connector 160">
            <a:extLst>
              <a:ext uri="{FF2B5EF4-FFF2-40B4-BE49-F238E27FC236}">
                <a16:creationId xmlns:a16="http://schemas.microsoft.com/office/drawing/2014/main" id="{E1A86EFA-1CFE-2E8F-58B9-CA911958EFD0}"/>
              </a:ext>
            </a:extLst>
          </p:cNvPr>
          <p:cNvCxnSpPr>
            <a:cxnSpLocks/>
            <a:endCxn id="165" idx="0"/>
          </p:cNvCxnSpPr>
          <p:nvPr/>
        </p:nvCxnSpPr>
        <p:spPr>
          <a:xfrm>
            <a:off x="3764335" y="3692769"/>
            <a:ext cx="4408" cy="2273887"/>
          </a:xfrm>
          <a:prstGeom prst="line">
            <a:avLst/>
          </a:prstGeom>
        </p:spPr>
        <p:style>
          <a:lnRef idx="1">
            <a:schemeClr val="dk1"/>
          </a:lnRef>
          <a:fillRef idx="0">
            <a:schemeClr val="dk1"/>
          </a:fillRef>
          <a:effectRef idx="0">
            <a:schemeClr val="dk1"/>
          </a:effectRef>
          <a:fontRef idx="minor">
            <a:schemeClr val="tx1"/>
          </a:fontRef>
        </p:style>
      </p:cxnSp>
      <p:sp>
        <p:nvSpPr>
          <p:cNvPr id="162" name="Rectangle 161">
            <a:extLst>
              <a:ext uri="{FF2B5EF4-FFF2-40B4-BE49-F238E27FC236}">
                <a16:creationId xmlns:a16="http://schemas.microsoft.com/office/drawing/2014/main" id="{AD5DF22A-EB5E-4A3B-8D66-360545D13FF2}"/>
              </a:ext>
            </a:extLst>
          </p:cNvPr>
          <p:cNvSpPr/>
          <p:nvPr/>
        </p:nvSpPr>
        <p:spPr>
          <a:xfrm>
            <a:off x="3304993" y="3986795"/>
            <a:ext cx="914400"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Thêm</a:t>
            </a:r>
          </a:p>
        </p:txBody>
      </p:sp>
      <p:sp>
        <p:nvSpPr>
          <p:cNvPr id="163" name="Rectangle 162">
            <a:extLst>
              <a:ext uri="{FF2B5EF4-FFF2-40B4-BE49-F238E27FC236}">
                <a16:creationId xmlns:a16="http://schemas.microsoft.com/office/drawing/2014/main" id="{85AFB48D-79DA-C65E-C266-A5457D7BDF83}"/>
              </a:ext>
            </a:extLst>
          </p:cNvPr>
          <p:cNvSpPr/>
          <p:nvPr/>
        </p:nvSpPr>
        <p:spPr>
          <a:xfrm>
            <a:off x="3307937" y="4598880"/>
            <a:ext cx="914400"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Sửa</a:t>
            </a:r>
          </a:p>
        </p:txBody>
      </p:sp>
      <p:sp>
        <p:nvSpPr>
          <p:cNvPr id="164" name="Rectangle 163">
            <a:extLst>
              <a:ext uri="{FF2B5EF4-FFF2-40B4-BE49-F238E27FC236}">
                <a16:creationId xmlns:a16="http://schemas.microsoft.com/office/drawing/2014/main" id="{C2ADACEC-F868-BFBC-9AA9-5BF09A4CF13B}"/>
              </a:ext>
            </a:extLst>
          </p:cNvPr>
          <p:cNvSpPr/>
          <p:nvPr/>
        </p:nvSpPr>
        <p:spPr>
          <a:xfrm>
            <a:off x="3304993" y="5261357"/>
            <a:ext cx="914400"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Xóa</a:t>
            </a:r>
          </a:p>
        </p:txBody>
      </p:sp>
      <p:sp>
        <p:nvSpPr>
          <p:cNvPr id="165" name="Rectangle 164">
            <a:extLst>
              <a:ext uri="{FF2B5EF4-FFF2-40B4-BE49-F238E27FC236}">
                <a16:creationId xmlns:a16="http://schemas.microsoft.com/office/drawing/2014/main" id="{F80AE76A-23F2-6C6B-34B0-00AD7CB27825}"/>
              </a:ext>
            </a:extLst>
          </p:cNvPr>
          <p:cNvSpPr/>
          <p:nvPr/>
        </p:nvSpPr>
        <p:spPr>
          <a:xfrm>
            <a:off x="3311543" y="5966656"/>
            <a:ext cx="914400" cy="543806"/>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Tìm kiếm</a:t>
            </a:r>
          </a:p>
        </p:txBody>
      </p:sp>
      <p:cxnSp>
        <p:nvCxnSpPr>
          <p:cNvPr id="166" name="Straight Connector 165">
            <a:extLst>
              <a:ext uri="{FF2B5EF4-FFF2-40B4-BE49-F238E27FC236}">
                <a16:creationId xmlns:a16="http://schemas.microsoft.com/office/drawing/2014/main" id="{37B72CE8-631C-07F6-02CC-C87DD63BF36F}"/>
              </a:ext>
            </a:extLst>
          </p:cNvPr>
          <p:cNvCxnSpPr>
            <a:cxnSpLocks/>
            <a:endCxn id="170" idx="0"/>
          </p:cNvCxnSpPr>
          <p:nvPr/>
        </p:nvCxnSpPr>
        <p:spPr>
          <a:xfrm>
            <a:off x="5382174" y="3673559"/>
            <a:ext cx="4408" cy="2273887"/>
          </a:xfrm>
          <a:prstGeom prst="line">
            <a:avLst/>
          </a:prstGeom>
        </p:spPr>
        <p:style>
          <a:lnRef idx="1">
            <a:schemeClr val="dk1"/>
          </a:lnRef>
          <a:fillRef idx="0">
            <a:schemeClr val="dk1"/>
          </a:fillRef>
          <a:effectRef idx="0">
            <a:schemeClr val="dk1"/>
          </a:effectRef>
          <a:fontRef idx="minor">
            <a:schemeClr val="tx1"/>
          </a:fontRef>
        </p:style>
      </p:cxnSp>
      <p:sp>
        <p:nvSpPr>
          <p:cNvPr id="167" name="Rectangle 166">
            <a:extLst>
              <a:ext uri="{FF2B5EF4-FFF2-40B4-BE49-F238E27FC236}">
                <a16:creationId xmlns:a16="http://schemas.microsoft.com/office/drawing/2014/main" id="{DD3F6D8E-93DC-27C9-6FB0-30E561E73020}"/>
              </a:ext>
            </a:extLst>
          </p:cNvPr>
          <p:cNvSpPr/>
          <p:nvPr/>
        </p:nvSpPr>
        <p:spPr>
          <a:xfrm>
            <a:off x="4922832" y="3967585"/>
            <a:ext cx="914400"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Thêm</a:t>
            </a:r>
          </a:p>
        </p:txBody>
      </p:sp>
      <p:sp>
        <p:nvSpPr>
          <p:cNvPr id="168" name="Rectangle 167">
            <a:extLst>
              <a:ext uri="{FF2B5EF4-FFF2-40B4-BE49-F238E27FC236}">
                <a16:creationId xmlns:a16="http://schemas.microsoft.com/office/drawing/2014/main" id="{8989241B-0B08-5FCD-B1A4-9795CB42BC12}"/>
              </a:ext>
            </a:extLst>
          </p:cNvPr>
          <p:cNvSpPr/>
          <p:nvPr/>
        </p:nvSpPr>
        <p:spPr>
          <a:xfrm>
            <a:off x="4925776" y="4579670"/>
            <a:ext cx="914400"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Sửa</a:t>
            </a:r>
          </a:p>
        </p:txBody>
      </p:sp>
      <p:sp>
        <p:nvSpPr>
          <p:cNvPr id="169" name="Rectangle 168">
            <a:extLst>
              <a:ext uri="{FF2B5EF4-FFF2-40B4-BE49-F238E27FC236}">
                <a16:creationId xmlns:a16="http://schemas.microsoft.com/office/drawing/2014/main" id="{A8FA449E-522B-7323-4677-D8B2C281079D}"/>
              </a:ext>
            </a:extLst>
          </p:cNvPr>
          <p:cNvSpPr/>
          <p:nvPr/>
        </p:nvSpPr>
        <p:spPr>
          <a:xfrm>
            <a:off x="4922832" y="5242147"/>
            <a:ext cx="914400" cy="461665"/>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Xóa</a:t>
            </a:r>
          </a:p>
        </p:txBody>
      </p:sp>
      <p:sp>
        <p:nvSpPr>
          <p:cNvPr id="170" name="Rectangle 169">
            <a:extLst>
              <a:ext uri="{FF2B5EF4-FFF2-40B4-BE49-F238E27FC236}">
                <a16:creationId xmlns:a16="http://schemas.microsoft.com/office/drawing/2014/main" id="{C69416BA-9CF6-5E54-9F53-F5F4FE931C7B}"/>
              </a:ext>
            </a:extLst>
          </p:cNvPr>
          <p:cNvSpPr/>
          <p:nvPr/>
        </p:nvSpPr>
        <p:spPr>
          <a:xfrm>
            <a:off x="4929382" y="5947446"/>
            <a:ext cx="914400" cy="543806"/>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a:solidFill>
                  <a:schemeClr val="bg1"/>
                </a:solidFill>
                <a:latin typeface="Times New Roman" panose="02020603050405020304" pitchFamily="18" charset="0"/>
                <a:cs typeface="Times New Roman" panose="02020603050405020304" pitchFamily="18" charset="0"/>
              </a:rPr>
              <a:t>Tìm kiếm</a:t>
            </a:r>
          </a:p>
        </p:txBody>
      </p:sp>
      <p:pic>
        <p:nvPicPr>
          <p:cNvPr id="60" name="Picture 2">
            <a:extLst>
              <a:ext uri="{FF2B5EF4-FFF2-40B4-BE49-F238E27FC236}">
                <a16:creationId xmlns:a16="http://schemas.microsoft.com/office/drawing/2014/main" id="{DAE03C1E-0A13-F71E-1585-7E24CB3E3A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02256" cy="693683"/>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60">
            <a:extLst>
              <a:ext uri="{FF2B5EF4-FFF2-40B4-BE49-F238E27FC236}">
                <a16:creationId xmlns:a16="http://schemas.microsoft.com/office/drawing/2014/main" id="{5341169F-9ABC-F999-FAFD-315B59557D59}"/>
              </a:ext>
            </a:extLst>
          </p:cNvPr>
          <p:cNvPicPr>
            <a:picLocks noChangeAspect="1"/>
          </p:cNvPicPr>
          <p:nvPr/>
        </p:nvPicPr>
        <p:blipFill>
          <a:blip r:embed="rId4"/>
          <a:stretch>
            <a:fillRect/>
          </a:stretch>
        </p:blipFill>
        <p:spPr>
          <a:xfrm>
            <a:off x="10111799" y="-65950"/>
            <a:ext cx="2071781" cy="1450247"/>
          </a:xfrm>
          <a:prstGeom prst="rect">
            <a:avLst/>
          </a:prstGeom>
        </p:spPr>
      </p:pic>
      <p:sp>
        <p:nvSpPr>
          <p:cNvPr id="85" name="TextBox 84">
            <a:extLst>
              <a:ext uri="{FF2B5EF4-FFF2-40B4-BE49-F238E27FC236}">
                <a16:creationId xmlns:a16="http://schemas.microsoft.com/office/drawing/2014/main" id="{02699B1B-E9B0-8EB8-400F-DCAAB9FADFF1}"/>
              </a:ext>
            </a:extLst>
          </p:cNvPr>
          <p:cNvSpPr txBox="1"/>
          <p:nvPr/>
        </p:nvSpPr>
        <p:spPr>
          <a:xfrm>
            <a:off x="263456" y="1060331"/>
            <a:ext cx="9444875" cy="369332"/>
          </a:xfrm>
          <a:prstGeom prst="rect">
            <a:avLst/>
          </a:prstGeom>
          <a:noFill/>
        </p:spPr>
        <p:txBody>
          <a:bodyPr wrap="square">
            <a:spAutoFit/>
          </a:bodyPr>
          <a:lstStyle/>
          <a:p>
            <a:r>
              <a:rPr lang="en-US" b="1">
                <a:solidFill>
                  <a:schemeClr val="bg1"/>
                </a:solidFill>
                <a:latin typeface="Times New Roman" panose="02020603050405020304" pitchFamily="18" charset="0"/>
                <a:cs typeface="Times New Roman" panose="02020603050405020304" pitchFamily="18" charset="0"/>
              </a:rPr>
              <a:t>2.</a:t>
            </a:r>
            <a:r>
              <a:rPr lang="en-US">
                <a:solidFill>
                  <a:schemeClr val="bg1"/>
                </a:solidFill>
                <a:latin typeface="Times New Roman" panose="02020603050405020304" pitchFamily="18" charset="0"/>
                <a:cs typeface="Times New Roman" panose="02020603050405020304" pitchFamily="18" charset="0"/>
              </a:rPr>
              <a:t> </a:t>
            </a:r>
            <a:r>
              <a:rPr lang="en-US" b="1">
                <a:solidFill>
                  <a:schemeClr val="bg1"/>
                </a:solidFill>
                <a:latin typeface="Times New Roman" panose="02020603050405020304" pitchFamily="18" charset="0"/>
                <a:cs typeface="Times New Roman" panose="02020603050405020304" pitchFamily="18" charset="0"/>
              </a:rPr>
              <a:t>Chi tiết mô hình chức năng</a:t>
            </a:r>
            <a:endParaRPr lang="en-US" b="1">
              <a:latin typeface="Bell MT" panose="02020503060305020303" pitchFamily="18" charset="0"/>
            </a:endParaRPr>
          </a:p>
        </p:txBody>
      </p:sp>
    </p:spTree>
    <p:extLst>
      <p:ext uri="{BB962C8B-B14F-4D97-AF65-F5344CB8AC3E}">
        <p14:creationId xmlns:p14="http://schemas.microsoft.com/office/powerpoint/2010/main" val="3102311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4C1BF80-27E0-A984-892F-12018C2C5C70}"/>
              </a:ext>
            </a:extLst>
          </p:cNvPr>
          <p:cNvSpPr txBox="1"/>
          <p:nvPr/>
        </p:nvSpPr>
        <p:spPr>
          <a:xfrm>
            <a:off x="657430" y="683172"/>
            <a:ext cx="12125739" cy="400110"/>
          </a:xfrm>
          <a:prstGeom prst="rect">
            <a:avLst/>
          </a:prstGeom>
          <a:noFill/>
        </p:spPr>
        <p:txBody>
          <a:bodyPr wrap="square">
            <a:spAutoFit/>
          </a:bodyPr>
          <a:lstStyle/>
          <a:p>
            <a:r>
              <a:rPr lang="en-US" sz="2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III. QUY TRÌNH XÂY DỰNG HỆ THỐNG</a:t>
            </a:r>
            <a:endParaRPr lang="en-US" sz="200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8226E146-B32B-2F71-0474-809195B9DAB2}"/>
              </a:ext>
            </a:extLst>
          </p:cNvPr>
          <p:cNvSpPr/>
          <p:nvPr/>
        </p:nvSpPr>
        <p:spPr>
          <a:xfrm>
            <a:off x="369033" y="1326532"/>
            <a:ext cx="2594343" cy="612351"/>
          </a:xfrm>
          <a:prstGeom prst="round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pPr algn="ctr">
              <a:lnSpc>
                <a:spcPct val="150000"/>
              </a:lnSpc>
            </a:pPr>
            <a:endParaRPr lang="en-US" sz="1600">
              <a:latin typeface="Times New Roman" panose="02020603050405020304" pitchFamily="18"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08A75918-B42A-5DD6-B47B-1757F13C1E75}"/>
              </a:ext>
            </a:extLst>
          </p:cNvPr>
          <p:cNvSpPr/>
          <p:nvPr/>
        </p:nvSpPr>
        <p:spPr>
          <a:xfrm>
            <a:off x="1099335" y="1180242"/>
            <a:ext cx="10284431" cy="5135690"/>
          </a:xfrm>
          <a:prstGeom prst="round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lvl="0">
              <a:lnSpc>
                <a:spcPct val="150000"/>
              </a:lnSpc>
              <a:spcBef>
                <a:spcPts val="400"/>
              </a:spcBef>
            </a:pPr>
            <a:endParaRPr lang="en-US" sz="1800">
              <a:effectLst/>
              <a:latin typeface="Times New Roman" panose="02020603050405020304" pitchFamily="18" charset="0"/>
              <a:ea typeface="MS Mincho" panose="02020609040205080304" pitchFamily="49" charset="-128"/>
              <a:cs typeface="Times New Roman" panose="02020603050405020304" pitchFamily="18" charset="0"/>
            </a:endParaRPr>
          </a:p>
        </p:txBody>
      </p:sp>
      <p:sp>
        <p:nvSpPr>
          <p:cNvPr id="9" name="Rectangle: Rounded Corners 8">
            <a:extLst>
              <a:ext uri="{FF2B5EF4-FFF2-40B4-BE49-F238E27FC236}">
                <a16:creationId xmlns:a16="http://schemas.microsoft.com/office/drawing/2014/main" id="{7BC8A7D7-8400-2694-0EF9-E4D591B3610A}"/>
              </a:ext>
            </a:extLst>
          </p:cNvPr>
          <p:cNvSpPr/>
          <p:nvPr/>
        </p:nvSpPr>
        <p:spPr>
          <a:xfrm>
            <a:off x="657430" y="1474649"/>
            <a:ext cx="10813537" cy="1047370"/>
          </a:xfrm>
          <a:prstGeom prst="roundRect">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nSpc>
                <a:spcPct val="150000"/>
              </a:lnSpc>
            </a:pPr>
            <a:endParaRPr lang="en-US" sz="1600">
              <a:latin typeface="Times New Roman" panose="02020603050405020304" pitchFamily="18" charset="0"/>
              <a:cs typeface="Times New Roman" panose="02020603050405020304" pitchFamily="18" charset="0"/>
            </a:endParaRPr>
          </a:p>
        </p:txBody>
      </p:sp>
      <p:pic>
        <p:nvPicPr>
          <p:cNvPr id="14" name="Picture 2">
            <a:extLst>
              <a:ext uri="{FF2B5EF4-FFF2-40B4-BE49-F238E27FC236}">
                <a16:creationId xmlns:a16="http://schemas.microsoft.com/office/drawing/2014/main" id="{6B1436B6-C5E1-24FC-E037-8CC0797ED4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015"/>
            <a:ext cx="784820" cy="708187"/>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86AC0348-F91F-0FA7-01A8-624B40918E7F}"/>
              </a:ext>
            </a:extLst>
          </p:cNvPr>
          <p:cNvPicPr>
            <a:picLocks noChangeAspect="1"/>
          </p:cNvPicPr>
          <p:nvPr/>
        </p:nvPicPr>
        <p:blipFill>
          <a:blip r:embed="rId4"/>
          <a:stretch>
            <a:fillRect/>
          </a:stretch>
        </p:blipFill>
        <p:spPr>
          <a:xfrm>
            <a:off x="10216055" y="-65949"/>
            <a:ext cx="1967525" cy="749122"/>
          </a:xfrm>
          <a:prstGeom prst="rect">
            <a:avLst/>
          </a:prstGeom>
        </p:spPr>
      </p:pic>
      <p:grpSp>
        <p:nvGrpSpPr>
          <p:cNvPr id="12" name="Group 21">
            <a:extLst>
              <a:ext uri="{FF2B5EF4-FFF2-40B4-BE49-F238E27FC236}">
                <a16:creationId xmlns:a16="http://schemas.microsoft.com/office/drawing/2014/main" id="{87739316-A377-D94A-DFB9-3C799074B060}"/>
              </a:ext>
            </a:extLst>
          </p:cNvPr>
          <p:cNvGrpSpPr>
            <a:grpSpLocks/>
          </p:cNvGrpSpPr>
          <p:nvPr/>
        </p:nvGrpSpPr>
        <p:grpSpPr bwMode="auto">
          <a:xfrm>
            <a:off x="1355835" y="1600062"/>
            <a:ext cx="9364718" cy="4498424"/>
            <a:chOff x="624" y="967"/>
            <a:chExt cx="4416" cy="2726"/>
          </a:xfrm>
        </p:grpSpPr>
        <p:sp>
          <p:nvSpPr>
            <p:cNvPr id="13" name="AutoShape 3">
              <a:extLst>
                <a:ext uri="{FF2B5EF4-FFF2-40B4-BE49-F238E27FC236}">
                  <a16:creationId xmlns:a16="http://schemas.microsoft.com/office/drawing/2014/main" id="{4A6E7CCB-1AEF-24E6-B169-1CACBEBFA4C6}"/>
                </a:ext>
              </a:extLst>
            </p:cNvPr>
            <p:cNvSpPr>
              <a:spLocks noChangeArrowheads="1"/>
            </p:cNvSpPr>
            <p:nvPr/>
          </p:nvSpPr>
          <p:spPr bwMode="gray">
            <a:xfrm>
              <a:off x="2304" y="2496"/>
              <a:ext cx="1056" cy="384"/>
            </a:xfrm>
            <a:prstGeom prst="can">
              <a:avLst>
                <a:gd name="adj" fmla="val 25000"/>
              </a:avLst>
            </a:prstGeom>
            <a:gradFill rotWithShape="1">
              <a:gsLst>
                <a:gs pos="0">
                  <a:srgbClr val="4B5A1F"/>
                </a:gs>
                <a:gs pos="50000">
                  <a:schemeClr val="folHlink"/>
                </a:gs>
                <a:gs pos="100000">
                  <a:srgbClr val="4B5A1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vi-VN" altLang="vi-VN"/>
            </a:p>
          </p:txBody>
        </p:sp>
        <p:sp>
          <p:nvSpPr>
            <p:cNvPr id="16" name="AutoShape 4">
              <a:extLst>
                <a:ext uri="{FF2B5EF4-FFF2-40B4-BE49-F238E27FC236}">
                  <a16:creationId xmlns:a16="http://schemas.microsoft.com/office/drawing/2014/main" id="{B8F2DCA1-3BA0-294D-86F3-83D3FF7CD57F}"/>
                </a:ext>
              </a:extLst>
            </p:cNvPr>
            <p:cNvSpPr>
              <a:spLocks noChangeArrowheads="1"/>
            </p:cNvSpPr>
            <p:nvPr/>
          </p:nvSpPr>
          <p:spPr bwMode="gray">
            <a:xfrm>
              <a:off x="2304" y="2160"/>
              <a:ext cx="1056" cy="384"/>
            </a:xfrm>
            <a:prstGeom prst="can">
              <a:avLst>
                <a:gd name="adj" fmla="val 25000"/>
              </a:avLst>
            </a:prstGeom>
            <a:gradFill rotWithShape="1">
              <a:gsLst>
                <a:gs pos="0">
                  <a:srgbClr val="4B5A1F"/>
                </a:gs>
                <a:gs pos="50000">
                  <a:schemeClr val="folHlink"/>
                </a:gs>
                <a:gs pos="100000">
                  <a:srgbClr val="4B5A1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vi-VN" altLang="vi-VN"/>
            </a:p>
          </p:txBody>
        </p:sp>
        <p:sp>
          <p:nvSpPr>
            <p:cNvPr id="17" name="AutoShape 5">
              <a:extLst>
                <a:ext uri="{FF2B5EF4-FFF2-40B4-BE49-F238E27FC236}">
                  <a16:creationId xmlns:a16="http://schemas.microsoft.com/office/drawing/2014/main" id="{AB6F6A84-2AC7-38F7-B3DA-0B50B416236F}"/>
                </a:ext>
              </a:extLst>
            </p:cNvPr>
            <p:cNvSpPr>
              <a:spLocks noChangeArrowheads="1"/>
            </p:cNvSpPr>
            <p:nvPr/>
          </p:nvSpPr>
          <p:spPr bwMode="gray">
            <a:xfrm>
              <a:off x="2304" y="1824"/>
              <a:ext cx="1056" cy="384"/>
            </a:xfrm>
            <a:prstGeom prst="can">
              <a:avLst>
                <a:gd name="adj" fmla="val 25000"/>
              </a:avLst>
            </a:prstGeom>
            <a:gradFill rotWithShape="1">
              <a:gsLst>
                <a:gs pos="0">
                  <a:srgbClr val="4B5A1F"/>
                </a:gs>
                <a:gs pos="50000">
                  <a:schemeClr val="folHlink"/>
                </a:gs>
                <a:gs pos="100000">
                  <a:srgbClr val="4B5A1F"/>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vi-VN" altLang="vi-VN"/>
            </a:p>
          </p:txBody>
        </p:sp>
        <p:sp>
          <p:nvSpPr>
            <p:cNvPr id="18" name="Text Box 6">
              <a:extLst>
                <a:ext uri="{FF2B5EF4-FFF2-40B4-BE49-F238E27FC236}">
                  <a16:creationId xmlns:a16="http://schemas.microsoft.com/office/drawing/2014/main" id="{8BAB6BC7-BFCC-F146-138B-27B721523EBD}"/>
                </a:ext>
              </a:extLst>
            </p:cNvPr>
            <p:cNvSpPr txBox="1">
              <a:spLocks noChangeArrowheads="1"/>
            </p:cNvSpPr>
            <p:nvPr/>
          </p:nvSpPr>
          <p:spPr bwMode="gray">
            <a:xfrm>
              <a:off x="2325" y="1932"/>
              <a:ext cx="105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lgn="ctr">
                <a:spcBef>
                  <a:spcPct val="0"/>
                </a:spcBef>
                <a:buClrTx/>
                <a:buFontTx/>
                <a:buNone/>
                <a:defRPr/>
              </a:pPr>
              <a:r>
                <a:rPr lang="en-US" altLang="en-US" sz="1800">
                  <a:solidFill>
                    <a:schemeClr val="accent3">
                      <a:lumMod val="50000"/>
                    </a:schemeClr>
                  </a:solidFill>
                  <a:latin typeface="Times New Roman" panose="02020603050405020304" pitchFamily="18" charset="0"/>
                  <a:cs typeface="Times New Roman" panose="02020603050405020304" pitchFamily="18" charset="0"/>
                </a:rPr>
                <a:t>Sử dụng HTML,Css</a:t>
              </a:r>
              <a:endParaRPr lang="en-US" altLang="en-US" sz="1800" dirty="0">
                <a:solidFill>
                  <a:schemeClr val="accent3">
                    <a:lumMod val="50000"/>
                  </a:schemeClr>
                </a:solidFill>
                <a:latin typeface="Times New Roman" panose="02020603050405020304" pitchFamily="18" charset="0"/>
                <a:cs typeface="Times New Roman" panose="02020603050405020304" pitchFamily="18" charset="0"/>
              </a:endParaRPr>
            </a:p>
          </p:txBody>
        </p:sp>
        <p:sp>
          <p:nvSpPr>
            <p:cNvPr id="19" name="Text Box 7">
              <a:extLst>
                <a:ext uri="{FF2B5EF4-FFF2-40B4-BE49-F238E27FC236}">
                  <a16:creationId xmlns:a16="http://schemas.microsoft.com/office/drawing/2014/main" id="{62A4D191-FF5C-7AFB-2110-44851A1357D6}"/>
                </a:ext>
              </a:extLst>
            </p:cNvPr>
            <p:cNvSpPr txBox="1">
              <a:spLocks noChangeArrowheads="1"/>
            </p:cNvSpPr>
            <p:nvPr/>
          </p:nvSpPr>
          <p:spPr bwMode="gray">
            <a:xfrm>
              <a:off x="2468" y="2305"/>
              <a:ext cx="740"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lgn="ctr">
                <a:spcBef>
                  <a:spcPct val="0"/>
                </a:spcBef>
                <a:buClrTx/>
                <a:buFontTx/>
                <a:buNone/>
                <a:defRPr/>
              </a:pPr>
              <a:r>
                <a:rPr lang="en-US" altLang="en-US" sz="1800" dirty="0">
                  <a:solidFill>
                    <a:schemeClr val="accent3">
                      <a:lumMod val="50000"/>
                    </a:schemeClr>
                  </a:solidFill>
                  <a:latin typeface="Times New Roman" panose="02020603050405020304" pitchFamily="18" charset="0"/>
                  <a:cs typeface="Times New Roman" panose="02020603050405020304" pitchFamily="18" charset="0"/>
                </a:rPr>
                <a:t>Áp dụng MVC</a:t>
              </a:r>
            </a:p>
          </p:txBody>
        </p:sp>
        <p:sp>
          <p:nvSpPr>
            <p:cNvPr id="20" name="Text Box 8">
              <a:extLst>
                <a:ext uri="{FF2B5EF4-FFF2-40B4-BE49-F238E27FC236}">
                  <a16:creationId xmlns:a16="http://schemas.microsoft.com/office/drawing/2014/main" id="{F7AEC47E-CC7F-B83C-EA55-B3B6E6D8EAC3}"/>
                </a:ext>
              </a:extLst>
            </p:cNvPr>
            <p:cNvSpPr txBox="1">
              <a:spLocks noChangeArrowheads="1"/>
            </p:cNvSpPr>
            <p:nvPr/>
          </p:nvSpPr>
          <p:spPr bwMode="gray">
            <a:xfrm>
              <a:off x="2347" y="2641"/>
              <a:ext cx="992"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lgn="ctr">
                <a:spcBef>
                  <a:spcPct val="0"/>
                </a:spcBef>
                <a:buClrTx/>
                <a:buFontTx/>
                <a:buNone/>
                <a:defRPr/>
              </a:pPr>
              <a:r>
                <a:rPr lang="en-US" altLang="en-US" sz="1800" dirty="0">
                  <a:solidFill>
                    <a:schemeClr val="accent3">
                      <a:lumMod val="50000"/>
                    </a:schemeClr>
                  </a:solidFill>
                  <a:latin typeface="Times New Roman" panose="02020603050405020304" pitchFamily="18" charset="0"/>
                  <a:cs typeface="Times New Roman" panose="02020603050405020304" pitchFamily="18" charset="0"/>
                </a:rPr>
                <a:t>Sử </a:t>
              </a:r>
              <a:r>
                <a:rPr lang="en-US" altLang="en-US" sz="1800">
                  <a:solidFill>
                    <a:schemeClr val="accent3">
                      <a:lumMod val="50000"/>
                    </a:schemeClr>
                  </a:solidFill>
                  <a:latin typeface="Times New Roman" panose="02020603050405020304" pitchFamily="18" charset="0"/>
                  <a:cs typeface="Times New Roman" panose="02020603050405020304" pitchFamily="18" charset="0"/>
                </a:rPr>
                <a:t>dụng SQL Server</a:t>
              </a:r>
              <a:endParaRPr lang="en-US" altLang="en-US" sz="1800" dirty="0">
                <a:solidFill>
                  <a:schemeClr val="accent3">
                    <a:lumMod val="50000"/>
                  </a:schemeClr>
                </a:solidFill>
                <a:latin typeface="Times New Roman" panose="02020603050405020304" pitchFamily="18" charset="0"/>
                <a:cs typeface="Times New Roman" panose="02020603050405020304" pitchFamily="18" charset="0"/>
              </a:endParaRPr>
            </a:p>
          </p:txBody>
        </p:sp>
        <p:sp>
          <p:nvSpPr>
            <p:cNvPr id="21" name="AutoShape 9">
              <a:extLst>
                <a:ext uri="{FF2B5EF4-FFF2-40B4-BE49-F238E27FC236}">
                  <a16:creationId xmlns:a16="http://schemas.microsoft.com/office/drawing/2014/main" id="{AB1B920F-8DAD-6EAE-332D-593115951FEE}"/>
                </a:ext>
              </a:extLst>
            </p:cNvPr>
            <p:cNvSpPr>
              <a:spLocks noChangeArrowheads="1"/>
            </p:cNvSpPr>
            <p:nvPr/>
          </p:nvSpPr>
          <p:spPr bwMode="gray">
            <a:xfrm>
              <a:off x="1872" y="1680"/>
              <a:ext cx="336" cy="1296"/>
            </a:xfrm>
            <a:prstGeom prst="leftArrow">
              <a:avLst>
                <a:gd name="adj1" fmla="val 65583"/>
                <a:gd name="adj2" fmla="val 65181"/>
              </a:avLst>
            </a:prstGeom>
            <a:gradFill rotWithShape="1">
              <a:gsLst>
                <a:gs pos="0">
                  <a:schemeClr val="bg2"/>
                </a:gs>
                <a:gs pos="100000">
                  <a:srgbClr val="595959">
                    <a:alpha val="12000"/>
                  </a:srgbClr>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spcAft>
                  <a:spcPts val="600"/>
                </a:spcAft>
                <a:buClr>
                  <a:srgbClr val="1287C3"/>
                </a:buClr>
                <a:buSzPct val="145000"/>
                <a:buFont typeface="Arial" panose="020B0604020202020204" pitchFamily="34" charset="0"/>
                <a:buChar char="•"/>
                <a:defRPr sz="2400">
                  <a:solidFill>
                    <a:schemeClr val="tx1"/>
                  </a:solidFill>
                  <a:latin typeface="Corbel" panose="020B0503020204020204" pitchFamily="34" charset="0"/>
                </a:defRPr>
              </a:lvl1pPr>
              <a:lvl2pPr marL="742950" indent="-285750">
                <a:spcBef>
                  <a:spcPct val="20000"/>
                </a:spcBef>
                <a:spcAft>
                  <a:spcPts val="600"/>
                </a:spcAft>
                <a:buClr>
                  <a:srgbClr val="1287C3"/>
                </a:buClr>
                <a:buSzPct val="145000"/>
                <a:buFont typeface="Arial" panose="020B0604020202020204" pitchFamily="34" charset="0"/>
                <a:buChar char="•"/>
                <a:defRPr sz="2000">
                  <a:solidFill>
                    <a:schemeClr val="tx1"/>
                  </a:solidFill>
                  <a:latin typeface="Corbel" panose="020B0503020204020204" pitchFamily="34" charset="0"/>
                </a:defRPr>
              </a:lvl2pPr>
              <a:lvl3pPr marL="1143000" indent="-228600">
                <a:spcBef>
                  <a:spcPct val="20000"/>
                </a:spcBef>
                <a:spcAft>
                  <a:spcPts val="600"/>
                </a:spcAft>
                <a:buClr>
                  <a:srgbClr val="1287C3"/>
                </a:buClr>
                <a:buSzPct val="145000"/>
                <a:buFont typeface="Arial" panose="020B0604020202020204" pitchFamily="34" charset="0"/>
                <a:buChar char="•"/>
                <a:defRPr>
                  <a:solidFill>
                    <a:schemeClr val="tx1"/>
                  </a:solidFill>
                  <a:latin typeface="Corbel" panose="020B0503020204020204" pitchFamily="34" charset="0"/>
                </a:defRPr>
              </a:lvl3pPr>
              <a:lvl4pPr marL="1600200" indent="-228600">
                <a:spcBef>
                  <a:spcPct val="20000"/>
                </a:spcBef>
                <a:spcAft>
                  <a:spcPts val="600"/>
                </a:spcAft>
                <a:buClr>
                  <a:srgbClr val="1287C3"/>
                </a:buClr>
                <a:buSzPct val="145000"/>
                <a:buFont typeface="Arial" panose="020B0604020202020204" pitchFamily="34" charset="0"/>
                <a:buChar char="•"/>
                <a:defRPr sz="1600">
                  <a:solidFill>
                    <a:schemeClr val="tx1"/>
                  </a:solidFill>
                  <a:latin typeface="Corbel" panose="020B0503020204020204" pitchFamily="34" charset="0"/>
                </a:defRPr>
              </a:lvl4pPr>
              <a:lvl5pPr marL="2057400" indent="-22860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5pPr>
              <a:lvl6pPr marL="25146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6pPr>
              <a:lvl7pPr marL="29718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7pPr>
              <a:lvl8pPr marL="34290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8pPr>
              <a:lvl9pPr marL="38862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9pPr>
            </a:lstStyle>
            <a:p>
              <a:pPr eaLnBrk="1" hangingPunct="1">
                <a:spcBef>
                  <a:spcPct val="0"/>
                </a:spcBef>
                <a:spcAft>
                  <a:spcPct val="0"/>
                </a:spcAft>
                <a:buClrTx/>
                <a:buSzTx/>
                <a:buFontTx/>
                <a:buNone/>
              </a:pPr>
              <a:endParaRPr lang="vi-VN" altLang="vi-VN" sz="1800">
                <a:latin typeface="Arial" panose="020B0604020202020204" pitchFamily="34" charset="0"/>
              </a:endParaRPr>
            </a:p>
          </p:txBody>
        </p:sp>
        <p:sp>
          <p:nvSpPr>
            <p:cNvPr id="22" name="AutoShape 10">
              <a:extLst>
                <a:ext uri="{FF2B5EF4-FFF2-40B4-BE49-F238E27FC236}">
                  <a16:creationId xmlns:a16="http://schemas.microsoft.com/office/drawing/2014/main" id="{1ADF7C14-4745-0777-E331-F4ED94F54946}"/>
                </a:ext>
              </a:extLst>
            </p:cNvPr>
            <p:cNvSpPr>
              <a:spLocks noChangeArrowheads="1"/>
            </p:cNvSpPr>
            <p:nvPr/>
          </p:nvSpPr>
          <p:spPr bwMode="auto">
            <a:xfrm>
              <a:off x="624" y="1344"/>
              <a:ext cx="1152" cy="1971"/>
            </a:xfrm>
            <a:prstGeom prst="roundRect">
              <a:avLst>
                <a:gd name="adj" fmla="val 16667"/>
              </a:avLst>
            </a:prstGeom>
            <a:noFill/>
            <a:ln w="38100">
              <a:solidFill>
                <a:schemeClr val="bg2"/>
              </a:solidFill>
              <a:round/>
              <a:headEnd/>
              <a:tailEnd/>
            </a:ln>
            <a:effectLst/>
            <a:extLst>
              <a:ext uri="{909E8E84-426E-40DD-AFC4-6F175D3DCCD1}">
                <a14:hiddenFill xmlns:a14="http://schemas.microsoft.com/office/drawing/2010/main">
                  <a:gradFill rotWithShape="1">
                    <a:gsLst>
                      <a:gs pos="0">
                        <a:schemeClr val="tx2"/>
                      </a:gs>
                      <a:gs pos="100000">
                        <a:srgbClr val="838383"/>
                      </a:gs>
                    </a:gsLst>
                    <a:lin ang="5400000" scaled="1"/>
                  </a:gra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lgn="ctr">
                <a:spcBef>
                  <a:spcPct val="0"/>
                </a:spcBef>
                <a:buClrTx/>
                <a:buFontTx/>
                <a:buNone/>
                <a:defRPr/>
              </a:pPr>
              <a:endParaRPr lang="en-US" altLang="en-US" sz="1800">
                <a:solidFill>
                  <a:schemeClr val="tx1"/>
                </a:solidFill>
                <a:latin typeface="Verdana" charset="0"/>
              </a:endParaRPr>
            </a:p>
          </p:txBody>
        </p:sp>
        <p:sp>
          <p:nvSpPr>
            <p:cNvPr id="24" name="AutoShape 12">
              <a:extLst>
                <a:ext uri="{FF2B5EF4-FFF2-40B4-BE49-F238E27FC236}">
                  <a16:creationId xmlns:a16="http://schemas.microsoft.com/office/drawing/2014/main" id="{16D12B56-801A-8296-A09A-8DF77934D462}"/>
                </a:ext>
              </a:extLst>
            </p:cNvPr>
            <p:cNvSpPr>
              <a:spLocks noChangeArrowheads="1"/>
            </p:cNvSpPr>
            <p:nvPr/>
          </p:nvSpPr>
          <p:spPr bwMode="auto">
            <a:xfrm>
              <a:off x="3888" y="1344"/>
              <a:ext cx="1152" cy="1971"/>
            </a:xfrm>
            <a:prstGeom prst="roundRect">
              <a:avLst>
                <a:gd name="adj" fmla="val 16667"/>
              </a:avLst>
            </a:prstGeom>
            <a:noFill/>
            <a:ln w="38100">
              <a:solidFill>
                <a:schemeClr val="bg2"/>
              </a:solidFill>
              <a:round/>
              <a:headEnd/>
              <a:tailEnd/>
            </a:ln>
            <a:effectLst/>
            <a:extLst>
              <a:ext uri="{909E8E84-426E-40DD-AFC4-6F175D3DCCD1}">
                <a14:hiddenFill xmlns:a14="http://schemas.microsoft.com/office/drawing/2010/main">
                  <a:gradFill rotWithShape="1">
                    <a:gsLst>
                      <a:gs pos="0">
                        <a:schemeClr val="tx2"/>
                      </a:gs>
                      <a:gs pos="100000">
                        <a:srgbClr val="838383"/>
                      </a:gs>
                    </a:gsLst>
                    <a:lin ang="5400000" scaled="1"/>
                  </a:gra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lgn="ctr">
                <a:spcBef>
                  <a:spcPct val="0"/>
                </a:spcBef>
                <a:buClrTx/>
                <a:buFontTx/>
                <a:buNone/>
                <a:defRPr/>
              </a:pPr>
              <a:endParaRPr lang="en-US" altLang="en-US" sz="1800">
                <a:solidFill>
                  <a:schemeClr val="tx1"/>
                </a:solidFill>
                <a:latin typeface="Verdana" charset="0"/>
              </a:endParaRPr>
            </a:p>
          </p:txBody>
        </p:sp>
        <p:sp>
          <p:nvSpPr>
            <p:cNvPr id="26" name="AutoShape 14">
              <a:extLst>
                <a:ext uri="{FF2B5EF4-FFF2-40B4-BE49-F238E27FC236}">
                  <a16:creationId xmlns:a16="http://schemas.microsoft.com/office/drawing/2014/main" id="{3445C36C-1F26-A39F-35CE-BC3790366820}"/>
                </a:ext>
              </a:extLst>
            </p:cNvPr>
            <p:cNvSpPr>
              <a:spLocks noChangeArrowheads="1"/>
            </p:cNvSpPr>
            <p:nvPr/>
          </p:nvSpPr>
          <p:spPr bwMode="gray">
            <a:xfrm>
              <a:off x="3458" y="1680"/>
              <a:ext cx="334" cy="1296"/>
            </a:xfrm>
            <a:prstGeom prst="rightArrow">
              <a:avLst>
                <a:gd name="adj1" fmla="val 67750"/>
                <a:gd name="adj2" fmla="val 66167"/>
              </a:avLst>
            </a:prstGeom>
            <a:gradFill rotWithShape="1">
              <a:gsLst>
                <a:gs pos="0">
                  <a:srgbClr val="595959">
                    <a:alpha val="12000"/>
                  </a:srgbClr>
                </a:gs>
                <a:gs pos="100000">
                  <a:schemeClr val="bg2"/>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spcAft>
                  <a:spcPts val="600"/>
                </a:spcAft>
                <a:buClr>
                  <a:srgbClr val="1287C3"/>
                </a:buClr>
                <a:buSzPct val="145000"/>
                <a:buFont typeface="Arial" panose="020B0604020202020204" pitchFamily="34" charset="0"/>
                <a:buChar char="•"/>
                <a:defRPr sz="2400">
                  <a:solidFill>
                    <a:schemeClr val="tx1"/>
                  </a:solidFill>
                  <a:latin typeface="Corbel" panose="020B0503020204020204" pitchFamily="34" charset="0"/>
                </a:defRPr>
              </a:lvl1pPr>
              <a:lvl2pPr marL="742950" indent="-285750">
                <a:spcBef>
                  <a:spcPct val="20000"/>
                </a:spcBef>
                <a:spcAft>
                  <a:spcPts val="600"/>
                </a:spcAft>
                <a:buClr>
                  <a:srgbClr val="1287C3"/>
                </a:buClr>
                <a:buSzPct val="145000"/>
                <a:buFont typeface="Arial" panose="020B0604020202020204" pitchFamily="34" charset="0"/>
                <a:buChar char="•"/>
                <a:defRPr sz="2000">
                  <a:solidFill>
                    <a:schemeClr val="tx1"/>
                  </a:solidFill>
                  <a:latin typeface="Corbel" panose="020B0503020204020204" pitchFamily="34" charset="0"/>
                </a:defRPr>
              </a:lvl2pPr>
              <a:lvl3pPr marL="1143000" indent="-228600">
                <a:spcBef>
                  <a:spcPct val="20000"/>
                </a:spcBef>
                <a:spcAft>
                  <a:spcPts val="600"/>
                </a:spcAft>
                <a:buClr>
                  <a:srgbClr val="1287C3"/>
                </a:buClr>
                <a:buSzPct val="145000"/>
                <a:buFont typeface="Arial" panose="020B0604020202020204" pitchFamily="34" charset="0"/>
                <a:buChar char="•"/>
                <a:defRPr>
                  <a:solidFill>
                    <a:schemeClr val="tx1"/>
                  </a:solidFill>
                  <a:latin typeface="Corbel" panose="020B0503020204020204" pitchFamily="34" charset="0"/>
                </a:defRPr>
              </a:lvl3pPr>
              <a:lvl4pPr marL="1600200" indent="-228600">
                <a:spcBef>
                  <a:spcPct val="20000"/>
                </a:spcBef>
                <a:spcAft>
                  <a:spcPts val="600"/>
                </a:spcAft>
                <a:buClr>
                  <a:srgbClr val="1287C3"/>
                </a:buClr>
                <a:buSzPct val="145000"/>
                <a:buFont typeface="Arial" panose="020B0604020202020204" pitchFamily="34" charset="0"/>
                <a:buChar char="•"/>
                <a:defRPr sz="1600">
                  <a:solidFill>
                    <a:schemeClr val="tx1"/>
                  </a:solidFill>
                  <a:latin typeface="Corbel" panose="020B0503020204020204" pitchFamily="34" charset="0"/>
                </a:defRPr>
              </a:lvl4pPr>
              <a:lvl5pPr marL="2057400" indent="-22860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5pPr>
              <a:lvl6pPr marL="25146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6pPr>
              <a:lvl7pPr marL="29718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7pPr>
              <a:lvl8pPr marL="34290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8pPr>
              <a:lvl9pPr marL="38862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9pPr>
            </a:lstStyle>
            <a:p>
              <a:pPr eaLnBrk="1" hangingPunct="1">
                <a:spcBef>
                  <a:spcPct val="0"/>
                </a:spcBef>
                <a:spcAft>
                  <a:spcPct val="0"/>
                </a:spcAft>
                <a:buClrTx/>
                <a:buSzTx/>
                <a:buFontTx/>
                <a:buNone/>
              </a:pPr>
              <a:endParaRPr lang="vi-VN" altLang="vi-VN" sz="1800">
                <a:latin typeface="Arial" panose="020B0604020202020204" pitchFamily="34" charset="0"/>
              </a:endParaRPr>
            </a:p>
          </p:txBody>
        </p:sp>
        <p:sp>
          <p:nvSpPr>
            <p:cNvPr id="27" name="AutoShape 15">
              <a:extLst>
                <a:ext uri="{FF2B5EF4-FFF2-40B4-BE49-F238E27FC236}">
                  <a16:creationId xmlns:a16="http://schemas.microsoft.com/office/drawing/2014/main" id="{728FF8D9-BC88-BC9D-A703-B73C8FB23F58}"/>
                </a:ext>
              </a:extLst>
            </p:cNvPr>
            <p:cNvSpPr>
              <a:spLocks noChangeArrowheads="1"/>
            </p:cNvSpPr>
            <p:nvPr/>
          </p:nvSpPr>
          <p:spPr bwMode="gray">
            <a:xfrm>
              <a:off x="1824" y="967"/>
              <a:ext cx="1920" cy="384"/>
            </a:xfrm>
            <a:prstGeom prst="can">
              <a:avLst>
                <a:gd name="adj" fmla="val 27866"/>
              </a:avLst>
            </a:prstGeom>
            <a:solidFill>
              <a:schemeClr val="accent3">
                <a:lumMod val="60000"/>
                <a:lumOff val="40000"/>
              </a:schemeClr>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vi-VN" altLang="vi-VN" dirty="0">
                <a:latin typeface="Times New Roman" panose="02020603050405020304" pitchFamily="18" charset="0"/>
                <a:cs typeface="Times New Roman" panose="02020603050405020304" pitchFamily="18" charset="0"/>
              </a:endParaRPr>
            </a:p>
          </p:txBody>
        </p:sp>
        <p:sp>
          <p:nvSpPr>
            <p:cNvPr id="28" name="AutoShape 16">
              <a:extLst>
                <a:ext uri="{FF2B5EF4-FFF2-40B4-BE49-F238E27FC236}">
                  <a16:creationId xmlns:a16="http://schemas.microsoft.com/office/drawing/2014/main" id="{0147851E-4F68-4D2C-A296-E30AFB0E5D47}"/>
                </a:ext>
              </a:extLst>
            </p:cNvPr>
            <p:cNvSpPr>
              <a:spLocks noChangeArrowheads="1"/>
            </p:cNvSpPr>
            <p:nvPr/>
          </p:nvSpPr>
          <p:spPr bwMode="gray">
            <a:xfrm>
              <a:off x="2283" y="1440"/>
              <a:ext cx="1104" cy="336"/>
            </a:xfrm>
            <a:prstGeom prst="upArrow">
              <a:avLst>
                <a:gd name="adj1" fmla="val 68380"/>
                <a:gd name="adj2" fmla="val 70833"/>
              </a:avLst>
            </a:prstGeom>
            <a:gradFill rotWithShape="1">
              <a:gsLst>
                <a:gs pos="0">
                  <a:schemeClr val="bg2"/>
                </a:gs>
                <a:gs pos="100000">
                  <a:srgbClr val="D7D7D7">
                    <a:alpha val="12000"/>
                  </a:srgb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spcAft>
                  <a:spcPts val="600"/>
                </a:spcAft>
                <a:buClr>
                  <a:srgbClr val="1287C3"/>
                </a:buClr>
                <a:buSzPct val="145000"/>
                <a:buFont typeface="Arial" panose="020B0604020202020204" pitchFamily="34" charset="0"/>
                <a:buChar char="•"/>
                <a:defRPr sz="2400">
                  <a:solidFill>
                    <a:schemeClr val="tx1"/>
                  </a:solidFill>
                  <a:latin typeface="Corbel" panose="020B0503020204020204" pitchFamily="34" charset="0"/>
                </a:defRPr>
              </a:lvl1pPr>
              <a:lvl2pPr marL="742950" indent="-285750">
                <a:spcBef>
                  <a:spcPct val="20000"/>
                </a:spcBef>
                <a:spcAft>
                  <a:spcPts val="600"/>
                </a:spcAft>
                <a:buClr>
                  <a:srgbClr val="1287C3"/>
                </a:buClr>
                <a:buSzPct val="145000"/>
                <a:buFont typeface="Arial" panose="020B0604020202020204" pitchFamily="34" charset="0"/>
                <a:buChar char="•"/>
                <a:defRPr sz="2000">
                  <a:solidFill>
                    <a:schemeClr val="tx1"/>
                  </a:solidFill>
                  <a:latin typeface="Corbel" panose="020B0503020204020204" pitchFamily="34" charset="0"/>
                </a:defRPr>
              </a:lvl2pPr>
              <a:lvl3pPr marL="1143000" indent="-228600">
                <a:spcBef>
                  <a:spcPct val="20000"/>
                </a:spcBef>
                <a:spcAft>
                  <a:spcPts val="600"/>
                </a:spcAft>
                <a:buClr>
                  <a:srgbClr val="1287C3"/>
                </a:buClr>
                <a:buSzPct val="145000"/>
                <a:buFont typeface="Arial" panose="020B0604020202020204" pitchFamily="34" charset="0"/>
                <a:buChar char="•"/>
                <a:defRPr>
                  <a:solidFill>
                    <a:schemeClr val="tx1"/>
                  </a:solidFill>
                  <a:latin typeface="Corbel" panose="020B0503020204020204" pitchFamily="34" charset="0"/>
                </a:defRPr>
              </a:lvl3pPr>
              <a:lvl4pPr marL="1600200" indent="-228600">
                <a:spcBef>
                  <a:spcPct val="20000"/>
                </a:spcBef>
                <a:spcAft>
                  <a:spcPts val="600"/>
                </a:spcAft>
                <a:buClr>
                  <a:srgbClr val="1287C3"/>
                </a:buClr>
                <a:buSzPct val="145000"/>
                <a:buFont typeface="Arial" panose="020B0604020202020204" pitchFamily="34" charset="0"/>
                <a:buChar char="•"/>
                <a:defRPr sz="1600">
                  <a:solidFill>
                    <a:schemeClr val="tx1"/>
                  </a:solidFill>
                  <a:latin typeface="Corbel" panose="020B0503020204020204" pitchFamily="34" charset="0"/>
                </a:defRPr>
              </a:lvl4pPr>
              <a:lvl5pPr marL="2057400" indent="-22860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5pPr>
              <a:lvl6pPr marL="25146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6pPr>
              <a:lvl7pPr marL="29718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7pPr>
              <a:lvl8pPr marL="34290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8pPr>
              <a:lvl9pPr marL="38862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9pPr>
            </a:lstStyle>
            <a:p>
              <a:pPr eaLnBrk="1" hangingPunct="1">
                <a:spcBef>
                  <a:spcPct val="0"/>
                </a:spcBef>
                <a:spcAft>
                  <a:spcPct val="0"/>
                </a:spcAft>
                <a:buClrTx/>
                <a:buSzTx/>
                <a:buFontTx/>
                <a:buNone/>
              </a:pPr>
              <a:endParaRPr lang="vi-VN" altLang="vi-VN" sz="1800">
                <a:latin typeface="Arial" panose="020B0604020202020204" pitchFamily="34" charset="0"/>
              </a:endParaRPr>
            </a:p>
          </p:txBody>
        </p:sp>
        <p:sp>
          <p:nvSpPr>
            <p:cNvPr id="29" name="Text Box 17">
              <a:extLst>
                <a:ext uri="{FF2B5EF4-FFF2-40B4-BE49-F238E27FC236}">
                  <a16:creationId xmlns:a16="http://schemas.microsoft.com/office/drawing/2014/main" id="{D4196917-F41E-A4F8-F84B-2BF35C7F6B35}"/>
                </a:ext>
              </a:extLst>
            </p:cNvPr>
            <p:cNvSpPr txBox="1">
              <a:spLocks noChangeArrowheads="1"/>
            </p:cNvSpPr>
            <p:nvPr/>
          </p:nvSpPr>
          <p:spPr bwMode="gray">
            <a:xfrm>
              <a:off x="2122" y="1077"/>
              <a:ext cx="133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lgn="ctr">
                <a:spcBef>
                  <a:spcPct val="0"/>
                </a:spcBef>
                <a:buClrTx/>
                <a:buFontTx/>
                <a:buNone/>
                <a:defRPr/>
              </a:pPr>
              <a:r>
                <a:rPr lang="en-US" altLang="en-US" sz="1800" b="1" dirty="0">
                  <a:solidFill>
                    <a:schemeClr val="bg1">
                      <a:lumMod val="95000"/>
                      <a:lumOff val="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Phân tích thiết kế hệ thống</a:t>
              </a:r>
            </a:p>
          </p:txBody>
        </p:sp>
        <p:sp>
          <p:nvSpPr>
            <p:cNvPr id="30" name="AutoShape 18">
              <a:extLst>
                <a:ext uri="{FF2B5EF4-FFF2-40B4-BE49-F238E27FC236}">
                  <a16:creationId xmlns:a16="http://schemas.microsoft.com/office/drawing/2014/main" id="{C1F35996-200B-0431-2B46-93A1C516FBBC}"/>
                </a:ext>
              </a:extLst>
            </p:cNvPr>
            <p:cNvSpPr>
              <a:spLocks noChangeArrowheads="1"/>
            </p:cNvSpPr>
            <p:nvPr/>
          </p:nvSpPr>
          <p:spPr bwMode="gray">
            <a:xfrm>
              <a:off x="1872" y="3312"/>
              <a:ext cx="1920" cy="381"/>
            </a:xfrm>
            <a:prstGeom prst="can">
              <a:avLst>
                <a:gd name="adj" fmla="val 32032"/>
              </a:avLst>
            </a:prstGeom>
            <a:gradFill rotWithShape="1">
              <a:gsLst>
                <a:gs pos="0">
                  <a:srgbClr val="133C69"/>
                </a:gs>
                <a:gs pos="50000">
                  <a:schemeClr val="accent1"/>
                </a:gs>
                <a:gs pos="100000">
                  <a:srgbClr val="133C69"/>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vi-VN" altLang="vi-VN"/>
            </a:p>
          </p:txBody>
        </p:sp>
        <p:sp>
          <p:nvSpPr>
            <p:cNvPr id="31" name="Text Box 19">
              <a:extLst>
                <a:ext uri="{FF2B5EF4-FFF2-40B4-BE49-F238E27FC236}">
                  <a16:creationId xmlns:a16="http://schemas.microsoft.com/office/drawing/2014/main" id="{032FCF5D-95E4-D5C9-A137-7AD4ADA1A21D}"/>
                </a:ext>
              </a:extLst>
            </p:cNvPr>
            <p:cNvSpPr txBox="1">
              <a:spLocks noChangeArrowheads="1"/>
            </p:cNvSpPr>
            <p:nvPr/>
          </p:nvSpPr>
          <p:spPr bwMode="gray">
            <a:xfrm>
              <a:off x="2348" y="3459"/>
              <a:ext cx="949"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spcBef>
                  <a:spcPct val="20000"/>
                </a:spcBef>
                <a:buClr>
                  <a:schemeClr val="tx1"/>
                </a:buClr>
                <a:buFont typeface="Wingdings" charset="2"/>
                <a:buChar char="v"/>
                <a:defRPr sz="2800">
                  <a:solidFill>
                    <a:schemeClr val="tx2"/>
                  </a:solidFill>
                  <a:latin typeface="Arial" charset="0"/>
                </a:defRPr>
              </a:lvl1pPr>
              <a:lvl2pPr marL="742950" indent="-285750">
                <a:spcBef>
                  <a:spcPct val="20000"/>
                </a:spcBef>
                <a:buClr>
                  <a:schemeClr val="accent1"/>
                </a:buClr>
                <a:buFont typeface="Wingdings" charset="2"/>
                <a:buChar char="§"/>
                <a:defRPr sz="2600">
                  <a:solidFill>
                    <a:schemeClr val="tx2"/>
                  </a:solidFill>
                  <a:latin typeface="Arial" charset="0"/>
                </a:defRPr>
              </a:lvl2pPr>
              <a:lvl3pPr marL="1143000" indent="-228600">
                <a:spcBef>
                  <a:spcPct val="20000"/>
                </a:spcBef>
                <a:buClr>
                  <a:schemeClr val="tx1"/>
                </a:buClr>
                <a:buChar char="•"/>
                <a:defRPr sz="2400">
                  <a:solidFill>
                    <a:schemeClr val="tx2"/>
                  </a:solidFill>
                  <a:latin typeface="Arial" charset="0"/>
                </a:defRPr>
              </a:lvl3pPr>
              <a:lvl4pPr marL="1600200" indent="-228600">
                <a:spcBef>
                  <a:spcPct val="20000"/>
                </a:spcBef>
                <a:buChar char="–"/>
                <a:defRPr sz="2000">
                  <a:solidFill>
                    <a:schemeClr val="tx2"/>
                  </a:solidFill>
                  <a:latin typeface="Arial" charset="0"/>
                </a:defRPr>
              </a:lvl4pPr>
              <a:lvl5pPr marL="2057400" indent="-228600">
                <a:spcBef>
                  <a:spcPct val="20000"/>
                </a:spcBef>
                <a:buChar char="»"/>
                <a:defRPr sz="2000">
                  <a:solidFill>
                    <a:schemeClr val="tx2"/>
                  </a:solidFill>
                  <a:latin typeface="Arial" charset="0"/>
                </a:defRPr>
              </a:lvl5pPr>
              <a:lvl6pPr marL="2514600" indent="-228600" eaLnBrk="0" fontAlgn="base" hangingPunct="0">
                <a:spcBef>
                  <a:spcPct val="20000"/>
                </a:spcBef>
                <a:spcAft>
                  <a:spcPct val="0"/>
                </a:spcAft>
                <a:buChar char="»"/>
                <a:defRPr sz="2000">
                  <a:solidFill>
                    <a:schemeClr val="tx2"/>
                  </a:solidFill>
                  <a:latin typeface="Arial" charset="0"/>
                </a:defRPr>
              </a:lvl6pPr>
              <a:lvl7pPr marL="2971800" indent="-228600" eaLnBrk="0" fontAlgn="base" hangingPunct="0">
                <a:spcBef>
                  <a:spcPct val="20000"/>
                </a:spcBef>
                <a:spcAft>
                  <a:spcPct val="0"/>
                </a:spcAft>
                <a:buChar char="»"/>
                <a:defRPr sz="2000">
                  <a:solidFill>
                    <a:schemeClr val="tx2"/>
                  </a:solidFill>
                  <a:latin typeface="Arial" charset="0"/>
                </a:defRPr>
              </a:lvl7pPr>
              <a:lvl8pPr marL="3429000" indent="-228600" eaLnBrk="0" fontAlgn="base" hangingPunct="0">
                <a:spcBef>
                  <a:spcPct val="20000"/>
                </a:spcBef>
                <a:spcAft>
                  <a:spcPct val="0"/>
                </a:spcAft>
                <a:buChar char="»"/>
                <a:defRPr sz="2000">
                  <a:solidFill>
                    <a:schemeClr val="tx2"/>
                  </a:solidFill>
                  <a:latin typeface="Arial" charset="0"/>
                </a:defRPr>
              </a:lvl8pPr>
              <a:lvl9pPr marL="3886200" indent="-228600" eaLnBrk="0" fontAlgn="base" hangingPunct="0">
                <a:spcBef>
                  <a:spcPct val="20000"/>
                </a:spcBef>
                <a:spcAft>
                  <a:spcPct val="0"/>
                </a:spcAft>
                <a:buChar char="»"/>
                <a:defRPr sz="2000">
                  <a:solidFill>
                    <a:schemeClr val="tx2"/>
                  </a:solidFill>
                  <a:latin typeface="Arial" charset="0"/>
                </a:defRPr>
              </a:lvl9pPr>
            </a:lstStyle>
            <a:p>
              <a:pPr algn="ctr">
                <a:spcBef>
                  <a:spcPct val="0"/>
                </a:spcBef>
                <a:buClrTx/>
                <a:buFontTx/>
                <a:buNone/>
                <a:defRPr/>
              </a:pPr>
              <a:r>
                <a:rPr lang="en-US" altLang="en-US" sz="1800" dirty="0">
                  <a:solidFill>
                    <a:schemeClr val="accent3">
                      <a:lumMod val="50000"/>
                    </a:schemeClr>
                  </a:solidFill>
                  <a:latin typeface="Times New Roman" panose="02020603050405020304" pitchFamily="18" charset="0"/>
                  <a:cs typeface="Times New Roman" panose="02020603050405020304" pitchFamily="18" charset="0"/>
                </a:rPr>
                <a:t>Kiểm thử và sửa lỗi</a:t>
              </a:r>
            </a:p>
          </p:txBody>
        </p:sp>
        <p:sp>
          <p:nvSpPr>
            <p:cNvPr id="32" name="AutoShape 20">
              <a:extLst>
                <a:ext uri="{FF2B5EF4-FFF2-40B4-BE49-F238E27FC236}">
                  <a16:creationId xmlns:a16="http://schemas.microsoft.com/office/drawing/2014/main" id="{FBBB4D6D-CBC7-C118-7178-D097350057E3}"/>
                </a:ext>
              </a:extLst>
            </p:cNvPr>
            <p:cNvSpPr>
              <a:spLocks noChangeArrowheads="1"/>
            </p:cNvSpPr>
            <p:nvPr/>
          </p:nvSpPr>
          <p:spPr bwMode="gray">
            <a:xfrm>
              <a:off x="2269" y="2928"/>
              <a:ext cx="1106" cy="331"/>
            </a:xfrm>
            <a:prstGeom prst="downArrow">
              <a:avLst>
                <a:gd name="adj1" fmla="val 67093"/>
                <a:gd name="adj2" fmla="val 64051"/>
              </a:avLst>
            </a:prstGeom>
            <a:gradFill rotWithShape="1">
              <a:gsLst>
                <a:gs pos="0">
                  <a:srgbClr val="D7D7D7">
                    <a:alpha val="12000"/>
                  </a:srgbClr>
                </a:gs>
                <a:gs pos="100000">
                  <a:schemeClr val="bg2"/>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spcAft>
                  <a:spcPts val="600"/>
                </a:spcAft>
                <a:buClr>
                  <a:srgbClr val="1287C3"/>
                </a:buClr>
                <a:buSzPct val="145000"/>
                <a:buFont typeface="Arial" panose="020B0604020202020204" pitchFamily="34" charset="0"/>
                <a:buChar char="•"/>
                <a:defRPr sz="2400">
                  <a:solidFill>
                    <a:schemeClr val="tx1"/>
                  </a:solidFill>
                  <a:latin typeface="Corbel" panose="020B0503020204020204" pitchFamily="34" charset="0"/>
                </a:defRPr>
              </a:lvl1pPr>
              <a:lvl2pPr marL="742950" indent="-285750">
                <a:spcBef>
                  <a:spcPct val="20000"/>
                </a:spcBef>
                <a:spcAft>
                  <a:spcPts val="600"/>
                </a:spcAft>
                <a:buClr>
                  <a:srgbClr val="1287C3"/>
                </a:buClr>
                <a:buSzPct val="145000"/>
                <a:buFont typeface="Arial" panose="020B0604020202020204" pitchFamily="34" charset="0"/>
                <a:buChar char="•"/>
                <a:defRPr sz="2000">
                  <a:solidFill>
                    <a:schemeClr val="tx1"/>
                  </a:solidFill>
                  <a:latin typeface="Corbel" panose="020B0503020204020204" pitchFamily="34" charset="0"/>
                </a:defRPr>
              </a:lvl2pPr>
              <a:lvl3pPr marL="1143000" indent="-228600">
                <a:spcBef>
                  <a:spcPct val="20000"/>
                </a:spcBef>
                <a:spcAft>
                  <a:spcPts val="600"/>
                </a:spcAft>
                <a:buClr>
                  <a:srgbClr val="1287C3"/>
                </a:buClr>
                <a:buSzPct val="145000"/>
                <a:buFont typeface="Arial" panose="020B0604020202020204" pitchFamily="34" charset="0"/>
                <a:buChar char="•"/>
                <a:defRPr>
                  <a:solidFill>
                    <a:schemeClr val="tx1"/>
                  </a:solidFill>
                  <a:latin typeface="Corbel" panose="020B0503020204020204" pitchFamily="34" charset="0"/>
                </a:defRPr>
              </a:lvl3pPr>
              <a:lvl4pPr marL="1600200" indent="-228600">
                <a:spcBef>
                  <a:spcPct val="20000"/>
                </a:spcBef>
                <a:spcAft>
                  <a:spcPts val="600"/>
                </a:spcAft>
                <a:buClr>
                  <a:srgbClr val="1287C3"/>
                </a:buClr>
                <a:buSzPct val="145000"/>
                <a:buFont typeface="Arial" panose="020B0604020202020204" pitchFamily="34" charset="0"/>
                <a:buChar char="•"/>
                <a:defRPr sz="1600">
                  <a:solidFill>
                    <a:schemeClr val="tx1"/>
                  </a:solidFill>
                  <a:latin typeface="Corbel" panose="020B0503020204020204" pitchFamily="34" charset="0"/>
                </a:defRPr>
              </a:lvl4pPr>
              <a:lvl5pPr marL="2057400" indent="-22860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5pPr>
              <a:lvl6pPr marL="25146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6pPr>
              <a:lvl7pPr marL="29718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7pPr>
              <a:lvl8pPr marL="34290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8pPr>
              <a:lvl9pPr marL="3886200" indent="-228600" eaLnBrk="0" fontAlgn="base" hangingPunct="0">
                <a:spcBef>
                  <a:spcPct val="20000"/>
                </a:spcBef>
                <a:spcAft>
                  <a:spcPts val="600"/>
                </a:spcAft>
                <a:buClr>
                  <a:srgbClr val="1287C3"/>
                </a:buClr>
                <a:buSzPct val="145000"/>
                <a:buFont typeface="Arial" panose="020B0604020202020204" pitchFamily="34" charset="0"/>
                <a:buChar char="•"/>
                <a:defRPr sz="1400">
                  <a:solidFill>
                    <a:schemeClr val="tx1"/>
                  </a:solidFill>
                  <a:latin typeface="Corbel" panose="020B0503020204020204" pitchFamily="34" charset="0"/>
                </a:defRPr>
              </a:lvl9pPr>
            </a:lstStyle>
            <a:p>
              <a:pPr eaLnBrk="1" hangingPunct="1">
                <a:spcBef>
                  <a:spcPct val="0"/>
                </a:spcBef>
                <a:spcAft>
                  <a:spcPct val="0"/>
                </a:spcAft>
                <a:buClrTx/>
                <a:buSzTx/>
                <a:buFontTx/>
                <a:buNone/>
              </a:pPr>
              <a:endParaRPr lang="vi-VN" altLang="vi-VN" sz="1800">
                <a:latin typeface="Arial" panose="020B0604020202020204" pitchFamily="34" charset="0"/>
              </a:endParaRPr>
            </a:p>
          </p:txBody>
        </p:sp>
      </p:grpSp>
      <p:sp>
        <p:nvSpPr>
          <p:cNvPr id="37" name="TextBox 36">
            <a:extLst>
              <a:ext uri="{FF2B5EF4-FFF2-40B4-BE49-F238E27FC236}">
                <a16:creationId xmlns:a16="http://schemas.microsoft.com/office/drawing/2014/main" id="{FB72DB60-00FB-39FF-A4F5-AAC0FAD06673}"/>
              </a:ext>
            </a:extLst>
          </p:cNvPr>
          <p:cNvSpPr txBox="1"/>
          <p:nvPr/>
        </p:nvSpPr>
        <p:spPr>
          <a:xfrm>
            <a:off x="-337577" y="2676031"/>
            <a:ext cx="5581593" cy="1200329"/>
          </a:xfrm>
          <a:prstGeom prst="rect">
            <a:avLst/>
          </a:prstGeom>
          <a:noFill/>
        </p:spPr>
        <p:txBody>
          <a:bodyPr wrap="square">
            <a:spAutoFit/>
          </a:bodyPr>
          <a:lstStyle/>
          <a:p>
            <a:pPr algn="ctr">
              <a:spcBef>
                <a:spcPct val="0"/>
              </a:spcBef>
              <a:buClrTx/>
              <a:buFontTx/>
              <a:buNone/>
              <a:defRPr/>
            </a:pPr>
            <a:r>
              <a:rPr lang="en-US" altLang="en-US" sz="1800" b="1">
                <a:solidFill>
                  <a:schemeClr val="bg1"/>
                </a:solidFill>
                <a:latin typeface="Times New Roman" panose="02020603050405020304" pitchFamily="18" charset="0"/>
                <a:cs typeface="Times New Roman" panose="02020603050405020304" pitchFamily="18" charset="0"/>
              </a:rPr>
              <a:t>Thiết kế giao diện</a:t>
            </a:r>
          </a:p>
          <a:p>
            <a:pPr algn="ctr">
              <a:spcBef>
                <a:spcPct val="0"/>
              </a:spcBef>
              <a:buClrTx/>
              <a:buFontTx/>
              <a:buNone/>
              <a:defRPr/>
            </a:pPr>
            <a:endParaRPr lang="en-US" altLang="en-US" sz="1800">
              <a:solidFill>
                <a:schemeClr val="bg1"/>
              </a:solidFill>
              <a:latin typeface="Times New Roman" panose="02020603050405020304" pitchFamily="18" charset="0"/>
              <a:cs typeface="Times New Roman" panose="02020603050405020304" pitchFamily="18" charset="0"/>
            </a:endParaRPr>
          </a:p>
          <a:p>
            <a:pPr algn="ctr">
              <a:spcBef>
                <a:spcPct val="0"/>
              </a:spcBef>
              <a:buClrTx/>
              <a:buSzPct val="60000"/>
              <a:buFontTx/>
              <a:buChar char="•"/>
              <a:defRPr/>
            </a:pPr>
            <a:r>
              <a:rPr lang="en-US" altLang="en-US" sz="1800">
                <a:solidFill>
                  <a:schemeClr val="bg1"/>
                </a:solidFill>
                <a:latin typeface="Times New Roman" panose="02020603050405020304" pitchFamily="18" charset="0"/>
                <a:cs typeface="Times New Roman" panose="02020603050405020304" pitchFamily="18" charset="0"/>
              </a:rPr>
              <a:t>Thiết kế Frontend</a:t>
            </a:r>
          </a:p>
          <a:p>
            <a:pPr algn="ctr">
              <a:spcBef>
                <a:spcPct val="0"/>
              </a:spcBef>
              <a:buClrTx/>
              <a:buSzPct val="60000"/>
              <a:buFontTx/>
              <a:buChar char="•"/>
              <a:defRPr/>
            </a:pPr>
            <a:r>
              <a:rPr lang="en-US" altLang="en-US" sz="1800">
                <a:solidFill>
                  <a:schemeClr val="bg1"/>
                </a:solidFill>
                <a:latin typeface="Times New Roman" panose="02020603050405020304" pitchFamily="18" charset="0"/>
                <a:cs typeface="Times New Roman" panose="02020603050405020304" pitchFamily="18" charset="0"/>
              </a:rPr>
              <a:t>Thiết kế Backend</a:t>
            </a:r>
            <a:endParaRPr lang="en-US" altLang="en-US" sz="1800" dirty="0">
              <a:solidFill>
                <a:schemeClr val="bg1"/>
              </a:solidFill>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id="{957EE16D-D6AC-9B46-5B10-C67DD6FE7BD9}"/>
              </a:ext>
            </a:extLst>
          </p:cNvPr>
          <p:cNvSpPr txBox="1"/>
          <p:nvPr/>
        </p:nvSpPr>
        <p:spPr>
          <a:xfrm>
            <a:off x="6784657" y="2661432"/>
            <a:ext cx="5398923" cy="1200329"/>
          </a:xfrm>
          <a:prstGeom prst="rect">
            <a:avLst/>
          </a:prstGeom>
          <a:noFill/>
        </p:spPr>
        <p:txBody>
          <a:bodyPr wrap="square">
            <a:spAutoFit/>
          </a:bodyPr>
          <a:lstStyle/>
          <a:p>
            <a:pPr algn="ctr">
              <a:spcBef>
                <a:spcPct val="0"/>
              </a:spcBef>
              <a:buClrTx/>
              <a:buFontTx/>
              <a:buNone/>
              <a:defRPr/>
            </a:pPr>
            <a:r>
              <a:rPr lang="en-US" altLang="en-US" sz="1800" b="1">
                <a:solidFill>
                  <a:schemeClr val="bg1"/>
                </a:solidFill>
                <a:latin typeface="Times New Roman" panose="02020603050405020304" pitchFamily="18" charset="0"/>
                <a:cs typeface="Times New Roman" panose="02020603050405020304" pitchFamily="18" charset="0"/>
              </a:rPr>
              <a:t>Cài đặt chương trình</a:t>
            </a:r>
          </a:p>
          <a:p>
            <a:pPr algn="ctr">
              <a:spcBef>
                <a:spcPct val="0"/>
              </a:spcBef>
              <a:buClrTx/>
              <a:buFontTx/>
              <a:buNone/>
              <a:defRPr/>
            </a:pPr>
            <a:endParaRPr lang="en-US" altLang="en-US" sz="1800">
              <a:solidFill>
                <a:schemeClr val="bg1"/>
              </a:solidFill>
              <a:latin typeface="Times New Roman" panose="02020603050405020304" pitchFamily="18" charset="0"/>
              <a:cs typeface="Times New Roman" panose="02020603050405020304" pitchFamily="18" charset="0"/>
            </a:endParaRPr>
          </a:p>
          <a:p>
            <a:pPr algn="ctr">
              <a:spcBef>
                <a:spcPct val="0"/>
              </a:spcBef>
              <a:buClrTx/>
              <a:buSzPct val="60000"/>
              <a:buFontTx/>
              <a:buChar char="•"/>
              <a:defRPr/>
            </a:pPr>
            <a:r>
              <a:rPr lang="en-US" altLang="en-US" sz="1800">
                <a:solidFill>
                  <a:schemeClr val="bg1"/>
                </a:solidFill>
                <a:latin typeface="Times New Roman" panose="02020603050405020304" pitchFamily="18" charset="0"/>
                <a:cs typeface="Times New Roman" panose="02020603050405020304" pitchFamily="18" charset="0"/>
              </a:rPr>
              <a:t>Áp dụng .NET framework</a:t>
            </a:r>
          </a:p>
          <a:p>
            <a:pPr algn="ctr">
              <a:spcBef>
                <a:spcPct val="0"/>
              </a:spcBef>
              <a:buClrTx/>
              <a:buSzPct val="60000"/>
              <a:buFontTx/>
              <a:buChar char="•"/>
              <a:defRPr/>
            </a:pPr>
            <a:r>
              <a:rPr lang="en-US" altLang="en-US" sz="1800">
                <a:solidFill>
                  <a:schemeClr val="bg1"/>
                </a:solidFill>
                <a:latin typeface="Times New Roman" panose="02020603050405020304" pitchFamily="18" charset="0"/>
                <a:cs typeface="Times New Roman" panose="02020603050405020304" pitchFamily="18" charset="0"/>
              </a:rPr>
              <a:t>Sử dụng code C#</a:t>
            </a:r>
            <a:endParaRPr lang="en-US" altLang="en-US" sz="1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5357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grpId="0" nodeType="clickEffect" nodePh="1">
                                  <p:stCondLst>
                                    <p:cond delay="0"/>
                                  </p:stCondLst>
                                  <p:endCondLst>
                                    <p:cond evt="begin" delay="0">
                                      <p:tn val="5"/>
                                    </p:cond>
                                  </p:endCondLst>
                                  <p:childTnLst>
                                    <p:animEffect transition="out" filter="barn(inVertical)">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4C1BF80-27E0-A984-892F-12018C2C5C70}"/>
              </a:ext>
            </a:extLst>
          </p:cNvPr>
          <p:cNvSpPr txBox="1"/>
          <p:nvPr/>
        </p:nvSpPr>
        <p:spPr>
          <a:xfrm>
            <a:off x="665923" y="556592"/>
            <a:ext cx="12125739" cy="400110"/>
          </a:xfrm>
          <a:prstGeom prst="rect">
            <a:avLst/>
          </a:prstGeom>
          <a:noFill/>
        </p:spPr>
        <p:txBody>
          <a:bodyPr wrap="square">
            <a:spAutoFit/>
          </a:bodyPr>
          <a:lstStyle/>
          <a:p>
            <a:r>
              <a:rPr lang="en-US" sz="2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III. QUY TRÌNH XÂY DỰNG HỆ THỐNG</a:t>
            </a:r>
            <a:endParaRPr lang="en-US" sz="200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E71ADEC-4909-045D-B7E6-5627786417AE}"/>
              </a:ext>
            </a:extLst>
          </p:cNvPr>
          <p:cNvSpPr txBox="1"/>
          <p:nvPr/>
        </p:nvSpPr>
        <p:spPr>
          <a:xfrm>
            <a:off x="95693" y="995956"/>
            <a:ext cx="9069328" cy="907941"/>
          </a:xfrm>
          <a:prstGeom prst="rect">
            <a:avLst/>
          </a:prstGeom>
          <a:noFill/>
        </p:spPr>
        <p:txBody>
          <a:bodyPr wrap="square">
            <a:spAutoFit/>
          </a:bodyPr>
          <a:lstStyle/>
          <a:p>
            <a:pPr marR="0" lvl="1">
              <a:lnSpc>
                <a:spcPct val="150000"/>
              </a:lnSpc>
              <a:spcBef>
                <a:spcPts val="1000"/>
              </a:spcBef>
              <a:spcAft>
                <a:spcPts val="600"/>
              </a:spcAft>
            </a:pPr>
            <a:r>
              <a:rPr lang="en-US" sz="2000" b="1">
                <a:solidFill>
                  <a:srgbClr val="000000"/>
                </a:solidFill>
                <a:effectLst/>
                <a:latin typeface="Bell MT" panose="02020503060305020303" pitchFamily="18" charset="0"/>
                <a:ea typeface="Times New Roman" panose="02020603050405020304" pitchFamily="18" charset="0"/>
                <a:cs typeface="Times New Roman" panose="02020603050405020304" pitchFamily="18" charset="0"/>
              </a:rPr>
              <a:t>1. </a:t>
            </a:r>
            <a:r>
              <a:rPr lang="vi-VN"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Cơ</a:t>
            </a:r>
            <a:r>
              <a:rPr lang="en-US"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sở lý thuyết </a:t>
            </a:r>
            <a:r>
              <a:rPr lang="en-US" b="1">
                <a:solidFill>
                  <a:srgbClr val="000000"/>
                </a:solidFill>
                <a:effectLst/>
                <a:latin typeface="Bell MT" panose="02020503060305020303" pitchFamily="18" charset="0"/>
                <a:ea typeface="Times New Roman" panose="02020603050405020304" pitchFamily="18" charset="0"/>
                <a:cs typeface="Times New Roman" panose="02020603050405020304" pitchFamily="18" charset="0"/>
              </a:rPr>
              <a:t>: </a:t>
            </a:r>
            <a:r>
              <a:rPr lang="en-US"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T</a:t>
            </a:r>
            <a:r>
              <a:rPr lang="en-US"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ìm hiểu về ngôn ngữ lập trình được sử dụng trong đề tài</a:t>
            </a:r>
          </a:p>
          <a:p>
            <a:endParaRPr lang="en-US">
              <a:latin typeface="Bell MT" panose="02020503060305020303" pitchFamily="18" charset="0"/>
            </a:endParaRPr>
          </a:p>
        </p:txBody>
      </p:sp>
      <p:sp>
        <p:nvSpPr>
          <p:cNvPr id="8" name="Rectangle: Rounded Corners 7">
            <a:extLst>
              <a:ext uri="{FF2B5EF4-FFF2-40B4-BE49-F238E27FC236}">
                <a16:creationId xmlns:a16="http://schemas.microsoft.com/office/drawing/2014/main" id="{08A75918-B42A-5DD6-B47B-1757F13C1E75}"/>
              </a:ext>
            </a:extLst>
          </p:cNvPr>
          <p:cNvSpPr/>
          <p:nvPr/>
        </p:nvSpPr>
        <p:spPr>
          <a:xfrm>
            <a:off x="1099335" y="1180242"/>
            <a:ext cx="10284431" cy="5135690"/>
          </a:xfrm>
          <a:prstGeom prst="round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lvl="0">
              <a:lnSpc>
                <a:spcPct val="150000"/>
              </a:lnSpc>
              <a:spcBef>
                <a:spcPts val="400"/>
              </a:spcBef>
            </a:pPr>
            <a:endParaRPr lang="en-US" sz="1800">
              <a:effectLst/>
              <a:latin typeface="Bell MT" panose="02020503060305020303" pitchFamily="18" charset="0"/>
              <a:ea typeface="MS Mincho" panose="02020609040205080304" pitchFamily="49" charset="-128"/>
            </a:endParaRPr>
          </a:p>
        </p:txBody>
      </p:sp>
      <p:sp>
        <p:nvSpPr>
          <p:cNvPr id="9" name="Rectangle: Rounded Corners 8">
            <a:extLst>
              <a:ext uri="{FF2B5EF4-FFF2-40B4-BE49-F238E27FC236}">
                <a16:creationId xmlns:a16="http://schemas.microsoft.com/office/drawing/2014/main" id="{7BC8A7D7-8400-2694-0EF9-E4D591B3610A}"/>
              </a:ext>
            </a:extLst>
          </p:cNvPr>
          <p:cNvSpPr/>
          <p:nvPr/>
        </p:nvSpPr>
        <p:spPr>
          <a:xfrm>
            <a:off x="605531" y="1444506"/>
            <a:ext cx="10813537" cy="719191"/>
          </a:xfrm>
          <a:prstGeom prst="roundRect">
            <a:avLst>
              <a:gd name="adj" fmla="val 6437"/>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nSpc>
                <a:spcPct val="150000"/>
              </a:lnSpc>
            </a:pPr>
            <a:r>
              <a:rPr lang="en-US"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MVC là cụm từ viết tắt của Model-View-Controller, nó phân chia </a:t>
            </a:r>
            <a:r>
              <a:rPr lang="en-US" sz="16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mô hình </a:t>
            </a:r>
            <a:r>
              <a:rPr lang="en-US"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của ứng dụng thành 3 phần : model - controller - view.</a:t>
            </a:r>
            <a:endParaRPr lang="en-US" sz="1600">
              <a:latin typeface="Times New Roman" panose="02020603050405020304" pitchFamily="18"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3F0C687F-1A3C-DE72-353D-A8305C3AEC43}"/>
              </a:ext>
            </a:extLst>
          </p:cNvPr>
          <p:cNvSpPr/>
          <p:nvPr/>
        </p:nvSpPr>
        <p:spPr>
          <a:xfrm>
            <a:off x="2037404" y="5578968"/>
            <a:ext cx="1807534" cy="48694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solidFill>
                  <a:schemeClr val="bg1"/>
                </a:solidFill>
                <a:effectLst>
                  <a:outerShdw blurRad="38100" dist="38100" dir="2700000" algn="tl">
                    <a:srgbClr val="000000">
                      <a:alpha val="43137"/>
                    </a:srgbClr>
                  </a:outerShdw>
                </a:effectLst>
                <a:latin typeface="Bell MT" panose="02020503060305020303" pitchFamily="18" charset="0"/>
                <a:cs typeface="Times New Roman" panose="02020603050405020304" pitchFamily="18" charset="0"/>
              </a:rPr>
              <a:t>Mô hình MVC</a:t>
            </a:r>
          </a:p>
        </p:txBody>
      </p:sp>
      <p:pic>
        <p:nvPicPr>
          <p:cNvPr id="14" name="Picture 2">
            <a:extLst>
              <a:ext uri="{FF2B5EF4-FFF2-40B4-BE49-F238E27FC236}">
                <a16:creationId xmlns:a16="http://schemas.microsoft.com/office/drawing/2014/main" id="{6B1436B6-C5E1-24FC-E037-8CC0797ED4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015"/>
            <a:ext cx="784820" cy="708187"/>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86AC0348-F91F-0FA7-01A8-624B40918E7F}"/>
              </a:ext>
            </a:extLst>
          </p:cNvPr>
          <p:cNvPicPr>
            <a:picLocks noChangeAspect="1"/>
          </p:cNvPicPr>
          <p:nvPr/>
        </p:nvPicPr>
        <p:blipFill>
          <a:blip r:embed="rId4"/>
          <a:stretch>
            <a:fillRect/>
          </a:stretch>
        </p:blipFill>
        <p:spPr>
          <a:xfrm>
            <a:off x="10216055" y="-65949"/>
            <a:ext cx="1967525" cy="749122"/>
          </a:xfrm>
          <a:prstGeom prst="rect">
            <a:avLst/>
          </a:prstGeom>
        </p:spPr>
      </p:pic>
      <p:sp>
        <p:nvSpPr>
          <p:cNvPr id="16" name="Rectangle: Rounded Corners 15">
            <a:extLst>
              <a:ext uri="{FF2B5EF4-FFF2-40B4-BE49-F238E27FC236}">
                <a16:creationId xmlns:a16="http://schemas.microsoft.com/office/drawing/2014/main" id="{41EA5988-41BA-77C9-2FFE-B895A097E6BE}"/>
              </a:ext>
            </a:extLst>
          </p:cNvPr>
          <p:cNvSpPr/>
          <p:nvPr/>
        </p:nvSpPr>
        <p:spPr>
          <a:xfrm>
            <a:off x="6234805" y="2347983"/>
            <a:ext cx="5148962" cy="1793278"/>
          </a:xfrm>
          <a:prstGeom prst="roundRect">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ln/>
        </p:spPr>
        <p:style>
          <a:lnRef idx="1">
            <a:schemeClr val="accent3"/>
          </a:lnRef>
          <a:fillRef idx="2">
            <a:schemeClr val="accent3"/>
          </a:fillRef>
          <a:effectRef idx="1">
            <a:schemeClr val="accent3"/>
          </a:effectRef>
          <a:fontRef idx="minor">
            <a:schemeClr val="dk1"/>
          </a:fontRef>
        </p:style>
        <p:txBody>
          <a:bodyPr rtlCol="0" anchor="ctr"/>
          <a:lstStyle/>
          <a:p>
            <a:pPr algn="just">
              <a:lnSpc>
                <a:spcPct val="150000"/>
              </a:lnSpc>
            </a:pPr>
            <a:r>
              <a:rPr lang="en-US" sz="1600">
                <a:solidFill>
                  <a:schemeClr val="bg1"/>
                </a:solidFill>
                <a:latin typeface="Times New Roman" panose="02020603050405020304" pitchFamily="18" charset="0"/>
                <a:cs typeface="Times New Roman" panose="02020603050405020304" pitchFamily="18" charset="0"/>
              </a:rPr>
              <a:t>ASP.Net MVC là 1 framework lập trình web mới của microsoft, công nghệ này ứng dụng mô hình MVC vào trong ASP.Net, nhắm vào mục tiêu hỗ trợ phát triển các ứng dụng web theo kiến trúc model-view-controller (MVC).</a:t>
            </a:r>
          </a:p>
        </p:txBody>
      </p:sp>
      <p:sp>
        <p:nvSpPr>
          <p:cNvPr id="17" name="Rectangle: Rounded Corners 16">
            <a:extLst>
              <a:ext uri="{FF2B5EF4-FFF2-40B4-BE49-F238E27FC236}">
                <a16:creationId xmlns:a16="http://schemas.microsoft.com/office/drawing/2014/main" id="{C3377C2B-A55D-396F-EFF9-3F93E966ABE2}"/>
              </a:ext>
            </a:extLst>
          </p:cNvPr>
          <p:cNvSpPr/>
          <p:nvPr/>
        </p:nvSpPr>
        <p:spPr>
          <a:xfrm>
            <a:off x="6241550" y="2344690"/>
            <a:ext cx="5148962" cy="1832600"/>
          </a:xfrm>
          <a:prstGeom prst="roundRect">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p:spPr>
        <p:style>
          <a:lnRef idx="2">
            <a:schemeClr val="accent6"/>
          </a:lnRef>
          <a:fillRef idx="1">
            <a:schemeClr val="lt1"/>
          </a:fillRef>
          <a:effectRef idx="0">
            <a:schemeClr val="accent6"/>
          </a:effectRef>
          <a:fontRef idx="minor">
            <a:schemeClr val="dk1"/>
          </a:fontRef>
        </p:style>
        <p:txBody>
          <a:bodyPr rtlCol="0" anchor="ctr"/>
          <a:lstStyle/>
          <a:p>
            <a:pPr algn="just">
              <a:lnSpc>
                <a:spcPct val="150000"/>
              </a:lnSpc>
            </a:pPr>
            <a:r>
              <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Ngôn ngữ HTML, Css, Bootstrap:</a:t>
            </a:r>
          </a:p>
          <a:p>
            <a:pPr marL="347663" algn="just">
              <a:lnSpc>
                <a:spcPct val="150000"/>
              </a:lnSpc>
            </a:pPr>
            <a:r>
              <a:rPr lang="en-US" sz="1600">
                <a:solidFill>
                  <a:schemeClr val="bg1"/>
                </a:solidFill>
                <a:latin typeface="Times New Roman" panose="02020603050405020304" pitchFamily="18" charset="0"/>
                <a:ea typeface="Calibri" panose="020F0502020204030204" pitchFamily="34" charset="0"/>
                <a:cs typeface="Times New Roman" panose="02020603050405020304" pitchFamily="18" charset="0"/>
              </a:rPr>
              <a:t>Xây dựng giao diện cho các trang web hoặc ứng dụng web để người dung có thể xem và tương tác trực tiếp trên đó.</a:t>
            </a:r>
            <a:endPar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3" name="Picture 12">
            <a:extLst>
              <a:ext uri="{FF2B5EF4-FFF2-40B4-BE49-F238E27FC236}">
                <a16:creationId xmlns:a16="http://schemas.microsoft.com/office/drawing/2014/main" id="{59B84733-3FE1-71B4-6088-270132574C3E}"/>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08233" y="2289395"/>
            <a:ext cx="4388678" cy="3163875"/>
          </a:xfrm>
          <a:prstGeom prst="rect">
            <a:avLst/>
          </a:prstGeom>
          <a:noFill/>
          <a:ln>
            <a:noFill/>
          </a:ln>
        </p:spPr>
      </p:pic>
      <p:sp>
        <p:nvSpPr>
          <p:cNvPr id="21" name="Rectangle: Rounded Corners 20">
            <a:extLst>
              <a:ext uri="{FF2B5EF4-FFF2-40B4-BE49-F238E27FC236}">
                <a16:creationId xmlns:a16="http://schemas.microsoft.com/office/drawing/2014/main" id="{901BDD36-60EF-3F94-6208-5DA24EA9B6D9}"/>
              </a:ext>
            </a:extLst>
          </p:cNvPr>
          <p:cNvSpPr/>
          <p:nvPr/>
        </p:nvSpPr>
        <p:spPr>
          <a:xfrm>
            <a:off x="6200553" y="4631910"/>
            <a:ext cx="5148962" cy="1832600"/>
          </a:xfrm>
          <a:prstGeom prst="roundRect">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p:spPr>
        <p:style>
          <a:lnRef idx="2">
            <a:schemeClr val="accent6"/>
          </a:lnRef>
          <a:fillRef idx="1">
            <a:schemeClr val="lt1"/>
          </a:fillRef>
          <a:effectRef idx="0">
            <a:schemeClr val="accent6"/>
          </a:effectRef>
          <a:fontRef idx="minor">
            <a:schemeClr val="dk1"/>
          </a:fontRef>
        </p:style>
        <p:txBody>
          <a:bodyPr rtlCol="0" anchor="ctr"/>
          <a:lstStyle/>
          <a:p>
            <a:pPr algn="just">
              <a:lnSpc>
                <a:spcPct val="150000"/>
              </a:lnSpc>
            </a:pPr>
            <a:r>
              <a:rPr lang="en-US" sz="1600">
                <a:solidFill>
                  <a:schemeClr val="bg1"/>
                </a:solidFill>
                <a:latin typeface="Times New Roman" panose="02020603050405020304" pitchFamily="18" charset="0"/>
                <a:ea typeface="Calibri" panose="020F0502020204030204" pitchFamily="34" charset="0"/>
                <a:cs typeface="Times New Roman" panose="02020603050405020304" pitchFamily="18" charset="0"/>
              </a:rPr>
              <a:t>Ngôn ngữ SQL server</a:t>
            </a:r>
            <a:r>
              <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p>
            <a:pPr marL="360363" algn="just">
              <a:lnSpc>
                <a:spcPct val="150000"/>
              </a:lnSpc>
            </a:pPr>
            <a:r>
              <a:rPr lang="en-US" sz="1600">
                <a:solidFill>
                  <a:schemeClr val="bg1"/>
                </a:solidFill>
                <a:latin typeface="Times New Roman" panose="02020603050405020304" pitchFamily="18" charset="0"/>
                <a:ea typeface="Calibri" panose="020F0502020204030204" pitchFamily="34" charset="0"/>
                <a:cs typeface="Times New Roman" panose="02020603050405020304" pitchFamily="18" charset="0"/>
              </a:rPr>
              <a:t>SQL được thiết kế để quản lý dữ liệu trong một hệ thống quản lý cơ sở dữ liệu quan hệ. </a:t>
            </a:r>
          </a:p>
        </p:txBody>
      </p:sp>
      <p:sp>
        <p:nvSpPr>
          <p:cNvPr id="18" name="Rectangle: Rounded Corners 17">
            <a:extLst>
              <a:ext uri="{FF2B5EF4-FFF2-40B4-BE49-F238E27FC236}">
                <a16:creationId xmlns:a16="http://schemas.microsoft.com/office/drawing/2014/main" id="{C266E9E7-304F-4673-3EDA-6F0F4281B2E0}"/>
              </a:ext>
            </a:extLst>
          </p:cNvPr>
          <p:cNvSpPr/>
          <p:nvPr/>
        </p:nvSpPr>
        <p:spPr>
          <a:xfrm>
            <a:off x="6209074" y="4645656"/>
            <a:ext cx="5148961" cy="17932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p:spPr>
        <p:style>
          <a:lnRef idx="2">
            <a:schemeClr val="accent6"/>
          </a:lnRef>
          <a:fillRef idx="1">
            <a:schemeClr val="lt1"/>
          </a:fillRef>
          <a:effectRef idx="0">
            <a:schemeClr val="accent6"/>
          </a:effectRef>
          <a:fontRef idx="minor">
            <a:schemeClr val="dk1"/>
          </a:fontRef>
        </p:style>
        <p:txBody>
          <a:bodyPr rtlCol="0" anchor="ctr"/>
          <a:lstStyle/>
          <a:p>
            <a:pPr algn="just">
              <a:lnSpc>
                <a:spcPct val="150000"/>
              </a:lnSpc>
            </a:pPr>
            <a:r>
              <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Ngôn ngữ C#: </a:t>
            </a:r>
          </a:p>
          <a:p>
            <a:pPr marL="266700" algn="just">
              <a:lnSpc>
                <a:spcPct val="150000"/>
              </a:lnSpc>
            </a:pPr>
            <a:r>
              <a:rPr lang="en-US" sz="1600">
                <a:solidFill>
                  <a:schemeClr val="bg1"/>
                </a:solidFill>
                <a:latin typeface="Times New Roman" panose="02020603050405020304" pitchFamily="18" charset="0"/>
                <a:ea typeface="Calibri" panose="020F0502020204030204" pitchFamily="34" charset="0"/>
                <a:cs typeface="Times New Roman" panose="02020603050405020304" pitchFamily="18" charset="0"/>
              </a:rPr>
              <a:t>Hỗ trợ hoạt động của website mà người dung không thể nhìn thấy được. Giống như bộ não con người, nó xử lý yêu cầu, câu lệnh và lựa chọn thông tin chính xác để hiển thị lên màn hình</a:t>
            </a:r>
          </a:p>
        </p:txBody>
      </p:sp>
    </p:spTree>
    <p:extLst>
      <p:ext uri="{BB962C8B-B14F-4D97-AF65-F5344CB8AC3E}">
        <p14:creationId xmlns:p14="http://schemas.microsoft.com/office/powerpoint/2010/main" val="65133699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ircle(in)">
                                      <p:cBhvr>
                                        <p:cTn id="7" dur="2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circle(in)">
                                      <p:cBhvr>
                                        <p:cTn id="12" dur="20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circle(in)">
                                      <p:cBhvr>
                                        <p:cTn id="17" dur="2000"/>
                                        <p:tgtEl>
                                          <p:spTgt spid="13"/>
                                        </p:tgtEl>
                                      </p:cBhvr>
                                    </p:animEffect>
                                  </p:childTnLst>
                                </p:cTn>
                              </p:par>
                              <p:par>
                                <p:cTn id="18" presetID="6" presetClass="entr" presetSubtype="16"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circle(in)">
                                      <p:cBhvr>
                                        <p:cTn id="20" dur="20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circle(in)">
                                      <p:cBhvr>
                                        <p:cTn id="25" dur="2000"/>
                                        <p:tgtEl>
                                          <p:spTgt spid="21"/>
                                        </p:tgtEl>
                                      </p:cBhvr>
                                    </p:animEffect>
                                  </p:childTnLst>
                                </p:cTn>
                              </p:par>
                            </p:childTnLst>
                          </p:cTn>
                        </p:par>
                      </p:childTnLst>
                    </p:cTn>
                  </p:par>
                  <p:par>
                    <p:cTn id="26" fill="hold">
                      <p:stCondLst>
                        <p:cond delay="indefinite"/>
                      </p:stCondLst>
                      <p:childTnLst>
                        <p:par>
                          <p:cTn id="27" fill="hold">
                            <p:stCondLst>
                              <p:cond delay="0"/>
                            </p:stCondLst>
                            <p:childTnLst>
                              <p:par>
                                <p:cTn id="28" presetID="6" presetClass="exit" presetSubtype="32" fill="hold" grpId="1" nodeType="clickEffect">
                                  <p:stCondLst>
                                    <p:cond delay="0"/>
                                  </p:stCondLst>
                                  <p:childTnLst>
                                    <p:animEffect transition="out" filter="circle(out)">
                                      <p:cBhvr>
                                        <p:cTn id="29" dur="2000"/>
                                        <p:tgtEl>
                                          <p:spTgt spid="16"/>
                                        </p:tgtEl>
                                      </p:cBhvr>
                                    </p:animEffect>
                                    <p:set>
                                      <p:cBhvr>
                                        <p:cTn id="30" dur="1" fill="hold">
                                          <p:stCondLst>
                                            <p:cond delay="1999"/>
                                          </p:stCondLst>
                                        </p:cTn>
                                        <p:tgtEl>
                                          <p:spTgt spid="16"/>
                                        </p:tgtEl>
                                        <p:attrNameLst>
                                          <p:attrName>style.visibility</p:attrName>
                                        </p:attrNameLst>
                                      </p:cBhvr>
                                      <p:to>
                                        <p:strVal val="hidden"/>
                                      </p:to>
                                    </p:set>
                                  </p:childTnLst>
                                </p:cTn>
                              </p:par>
                              <p:par>
                                <p:cTn id="31" presetID="6" presetClass="entr" presetSubtype="16"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circle(in)">
                                      <p:cBhvr>
                                        <p:cTn id="33" dur="2000"/>
                                        <p:tgtEl>
                                          <p:spTgt spid="17"/>
                                        </p:tgtEl>
                                      </p:cBhvr>
                                    </p:animEffect>
                                  </p:childTnLst>
                                </p:cTn>
                              </p:par>
                            </p:childTnLst>
                          </p:cTn>
                        </p:par>
                      </p:childTnLst>
                    </p:cTn>
                  </p:par>
                  <p:par>
                    <p:cTn id="34" fill="hold">
                      <p:stCondLst>
                        <p:cond delay="indefinite"/>
                      </p:stCondLst>
                      <p:childTnLst>
                        <p:par>
                          <p:cTn id="35" fill="hold">
                            <p:stCondLst>
                              <p:cond delay="0"/>
                            </p:stCondLst>
                            <p:childTnLst>
                              <p:par>
                                <p:cTn id="36" presetID="6" presetClass="exit" presetSubtype="32" fill="hold" grpId="1" nodeType="clickEffect">
                                  <p:stCondLst>
                                    <p:cond delay="0"/>
                                  </p:stCondLst>
                                  <p:childTnLst>
                                    <p:animEffect transition="out" filter="circle(out)">
                                      <p:cBhvr>
                                        <p:cTn id="37" dur="2000"/>
                                        <p:tgtEl>
                                          <p:spTgt spid="21"/>
                                        </p:tgtEl>
                                      </p:cBhvr>
                                    </p:animEffect>
                                    <p:set>
                                      <p:cBhvr>
                                        <p:cTn id="38" dur="1" fill="hold">
                                          <p:stCondLst>
                                            <p:cond delay="1999"/>
                                          </p:stCondLst>
                                        </p:cTn>
                                        <p:tgtEl>
                                          <p:spTgt spid="21"/>
                                        </p:tgtEl>
                                        <p:attrNameLst>
                                          <p:attrName>style.visibility</p:attrName>
                                        </p:attrNameLst>
                                      </p:cBhvr>
                                      <p:to>
                                        <p:strVal val="hidden"/>
                                      </p:to>
                                    </p:set>
                                  </p:childTnLst>
                                </p:cTn>
                              </p:par>
                              <p:par>
                                <p:cTn id="39" presetID="6" presetClass="entr" presetSubtype="16"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circle(in)">
                                      <p:cBhvr>
                                        <p:cTn id="41" dur="2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6" grpId="0" animBg="1"/>
      <p:bldP spid="16" grpId="1" animBg="1"/>
      <p:bldP spid="17" grpId="0" animBg="1"/>
      <p:bldP spid="21" grpId="0" animBg="1"/>
      <p:bldP spid="21" grpId="1" animBg="1"/>
      <p:bldP spid="18" grpId="0" animBg="1"/>
    </p:bldLst>
  </p:timing>
</p:sld>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6768AB">
            <a:alpha val="74902"/>
          </a:srgbClr>
        </a:solidFill>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antone template_Win32_v5.potx" id="{0B6ADF6A-1AB9-4B5E-8A87-5E88E283A9E8}" vid="{98AF5320-421A-4856-A75D-6587C36D5470}"/>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6E2187FA-78B5-42F2-9074-40D4C2C1399B}"/>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CED26E1E-587B-4123-A4F9-DB49A037FBB9}"/>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573AD6BE-256C-44EB-886C-5713CB0A8D47}"/>
    </a:ext>
  </a:extLst>
</a:theme>
</file>

<file path=ppt/theme/theme5.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{7C92D121-D3A6-4F32-AFC3-3208F0E1FA8B}tf78479028_win32</Template>
  <TotalTime>3294</TotalTime>
  <Words>1453</Words>
  <Application>Microsoft Office PowerPoint</Application>
  <PresentationFormat>Widescreen</PresentationFormat>
  <Paragraphs>173</Paragraphs>
  <Slides>16</Slides>
  <Notes>14</Notes>
  <HiddenSlides>0</HiddenSlides>
  <MMClips>0</MMClips>
  <ScaleCrop>false</ScaleCrop>
  <HeadingPairs>
    <vt:vector size="6" baseType="variant">
      <vt:variant>
        <vt:lpstr>Fonts Used</vt:lpstr>
      </vt:variant>
      <vt:variant>
        <vt:i4>13</vt:i4>
      </vt:variant>
      <vt:variant>
        <vt:lpstr>Theme</vt:lpstr>
      </vt:variant>
      <vt:variant>
        <vt:i4>5</vt:i4>
      </vt:variant>
      <vt:variant>
        <vt:lpstr>Slide Titles</vt:lpstr>
      </vt:variant>
      <vt:variant>
        <vt:i4>16</vt:i4>
      </vt:variant>
    </vt:vector>
  </HeadingPairs>
  <TitlesOfParts>
    <vt:vector size="34" baseType="lpstr">
      <vt:lpstr>Arial</vt:lpstr>
      <vt:lpstr>Arial Narrow</vt:lpstr>
      <vt:lpstr>Bell MT</vt:lpstr>
      <vt:lpstr>Bodoni MT Black</vt:lpstr>
      <vt:lpstr>Calibri</vt:lpstr>
      <vt:lpstr>Courier New</vt:lpstr>
      <vt:lpstr>Segoe UI</vt:lpstr>
      <vt:lpstr>Segoe UI Light</vt:lpstr>
      <vt:lpstr>Symbol</vt:lpstr>
      <vt:lpstr>Times New Roman</vt:lpstr>
      <vt:lpstr>Tw Cen MT</vt:lpstr>
      <vt:lpstr>Verdana</vt:lpstr>
      <vt:lpstr>Wingdings</vt:lpstr>
      <vt:lpstr>Balancing Act</vt:lpstr>
      <vt:lpstr>Wellspring</vt:lpstr>
      <vt:lpstr>Star of the show</vt:lpstr>
      <vt:lpstr>Amusements</vt:lpstr>
      <vt:lpstr>Circuit</vt:lpstr>
      <vt:lpstr>BÁO CÁO ĐỒ án tốt nghiệp</vt:lpstr>
      <vt:lpstr>Nội dung    </vt:lpstr>
      <vt:lpstr>i. Mở đầu</vt:lpstr>
      <vt:lpstr>i. Mở đầu</vt:lpstr>
      <vt:lpstr>i. Mở đầu</vt:lpstr>
      <vt:lpstr>iI. Mô hình chức năng của đề tài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Tổng kết</vt:lpstr>
      <vt:lpstr>                         Cảm ơn thầy cô và các bạn đã lắng nghe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THỰC TẬP DOANH NGHIỆP     CÔNG TY TNHH PHẦN MỀM FPT</dc:title>
  <dc:creator>Duc</dc:creator>
  <cp:lastModifiedBy>Nguyen Thi Hoai Thu (FSG.TSS)</cp:lastModifiedBy>
  <cp:revision>125</cp:revision>
  <dcterms:created xsi:type="dcterms:W3CDTF">2022-03-26T09:00:50Z</dcterms:created>
  <dcterms:modified xsi:type="dcterms:W3CDTF">2022-05-17T12:12:41Z</dcterms:modified>
</cp:coreProperties>
</file>